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66"/>
  </p:notesMasterIdLst>
  <p:handoutMasterIdLst>
    <p:handoutMasterId r:id="rId67"/>
  </p:handoutMasterIdLst>
  <p:sldIdLst>
    <p:sldId id="256" r:id="rId5"/>
    <p:sldId id="303" r:id="rId6"/>
    <p:sldId id="304" r:id="rId7"/>
    <p:sldId id="305" r:id="rId8"/>
    <p:sldId id="306" r:id="rId9"/>
    <p:sldId id="308" r:id="rId10"/>
    <p:sldId id="309" r:id="rId11"/>
    <p:sldId id="310" r:id="rId12"/>
    <p:sldId id="311" r:id="rId13"/>
    <p:sldId id="328" r:id="rId14"/>
    <p:sldId id="312" r:id="rId15"/>
    <p:sldId id="313" r:id="rId16"/>
    <p:sldId id="325" r:id="rId17"/>
    <p:sldId id="315" r:id="rId18"/>
    <p:sldId id="316" r:id="rId19"/>
    <p:sldId id="317" r:id="rId20"/>
    <p:sldId id="318" r:id="rId21"/>
    <p:sldId id="319" r:id="rId22"/>
    <p:sldId id="320" r:id="rId23"/>
    <p:sldId id="257" r:id="rId24"/>
    <p:sldId id="258" r:id="rId25"/>
    <p:sldId id="322" r:id="rId26"/>
    <p:sldId id="333" r:id="rId27"/>
    <p:sldId id="260" r:id="rId28"/>
    <p:sldId id="330"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8" r:id="rId44"/>
    <p:sldId id="327" r:id="rId45"/>
    <p:sldId id="334" r:id="rId46"/>
    <p:sldId id="279" r:id="rId47"/>
    <p:sldId id="280" r:id="rId48"/>
    <p:sldId id="324" r:id="rId49"/>
    <p:sldId id="323" r:id="rId50"/>
    <p:sldId id="281" r:id="rId51"/>
    <p:sldId id="282" r:id="rId52"/>
    <p:sldId id="283" r:id="rId53"/>
    <p:sldId id="284" r:id="rId54"/>
    <p:sldId id="335" r:id="rId55"/>
    <p:sldId id="287" r:id="rId56"/>
    <p:sldId id="288" r:id="rId57"/>
    <p:sldId id="289" r:id="rId58"/>
    <p:sldId id="290" r:id="rId59"/>
    <p:sldId id="291" r:id="rId60"/>
    <p:sldId id="321" r:id="rId61"/>
    <p:sldId id="293" r:id="rId62"/>
    <p:sldId id="294" r:id="rId63"/>
    <p:sldId id="296" r:id="rId64"/>
    <p:sldId id="295" r:id="rId65"/>
  </p:sldIdLst>
  <p:sldSz cx="24387175" cy="13716000"/>
  <p:notesSz cx="6858000" cy="9144000"/>
  <p:embeddedFontLst>
    <p:embeddedFont>
      <p:font typeface="Calibri" panose="020F0502020204030204" pitchFamily="34" charset="0"/>
      <p:regular r:id="rId68"/>
      <p:bold r:id="rId69"/>
      <p:italic r:id="rId70"/>
      <p:boldItalic r:id="rId71"/>
    </p:embeddedFont>
    <p:embeddedFont>
      <p:font typeface="Helvetica Neue" panose="02000503000000020004" pitchFamily="2" charset="0"/>
      <p:regular r:id="rId72"/>
      <p:bold r:id="rId73"/>
      <p:italic r:id="rId74"/>
      <p:boldItalic r:id="rId75"/>
    </p:embeddedFont>
    <p:embeddedFont>
      <p:font typeface="Lato" panose="020F0502020204030203" pitchFamily="34" charset="0"/>
      <p:regular r:id="rId76"/>
      <p:bold r:id="rId77"/>
      <p:italic r:id="rId78"/>
      <p:boldItalic r:id="rId79"/>
    </p:embeddedFont>
    <p:embeddedFont>
      <p:font typeface="Raleway" pitchFamily="2" charset="77"/>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64"/>
    <a:srgbClr val="004C7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6D73A4-10B9-488E-B534-3219F61FD19C}">
  <a:tblStyle styleId="{366D73A4-10B9-488E-B534-3219F61FD19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9"/>
    <p:restoredTop sz="86420" autoAdjust="0"/>
  </p:normalViewPr>
  <p:slideViewPr>
    <p:cSldViewPr snapToGrid="0">
      <p:cViewPr varScale="1">
        <p:scale>
          <a:sx n="54" d="100"/>
          <a:sy n="54" d="100"/>
        </p:scale>
        <p:origin x="1040" y="240"/>
      </p:cViewPr>
      <p:guideLst>
        <p:guide orient="horz" pos="4320"/>
        <p:guide pos="768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517" y="3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1.fntdata"/><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9.fntdata"/><Relationship Id="rId7" Type="http://schemas.openxmlformats.org/officeDocument/2006/relationships/slide" Target="slides/slide3.xml"/><Relationship Id="rId71"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notesMaster" Target="notesMasters/notesMaster1.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54E75C-FE4D-FE38-CAA8-52C8707824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D7FE53-F888-9D21-A2F4-F2E18179C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478DB6-B359-4754-9E1C-078E139039EF}" type="datetimeFigureOut">
              <a:rPr lang="en-US" smtClean="0"/>
              <a:t>7/23/23</a:t>
            </a:fld>
            <a:endParaRPr lang="en-US"/>
          </a:p>
        </p:txBody>
      </p:sp>
      <p:sp>
        <p:nvSpPr>
          <p:cNvPr id="4" name="Footer Placeholder 3">
            <a:extLst>
              <a:ext uri="{FF2B5EF4-FFF2-40B4-BE49-F238E27FC236}">
                <a16:creationId xmlns:a16="http://schemas.microsoft.com/office/drawing/2014/main" id="{4738A301-0B4B-94CA-8186-A24F4E5CBB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0094F0-54F7-4830-47D1-38C1E325E8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43CCC4-BFF7-4534-A388-177CA0DBB743}" type="slidenum">
              <a:rPr lang="en-US" smtClean="0"/>
              <a:t>‹#›</a:t>
            </a:fld>
            <a:endParaRPr lang="en-US"/>
          </a:p>
        </p:txBody>
      </p:sp>
    </p:spTree>
    <p:extLst>
      <p:ext uri="{BB962C8B-B14F-4D97-AF65-F5344CB8AC3E}">
        <p14:creationId xmlns:p14="http://schemas.microsoft.com/office/powerpoint/2010/main" val="3144246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thworks.com/discovery/pattern-recognition.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2ec44096a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2ec44096a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is it even possible to learn Python in 1.5 days?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7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this bootcamp, we hope to equip you with basic skills to do these and also practice them in labs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200"/>
              <a:buFont typeface="Calibri"/>
              <a:buNone/>
            </a:pPr>
            <a:r>
              <a:rPr lang="en-US"/>
              <a:t>How to make the best out of this bootcamp</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Lab 1, we will look at these two datasets in more detail</a:t>
            </a:r>
            <a:endParaRPr dirty="0"/>
          </a:p>
        </p:txBody>
      </p:sp>
      <p:sp>
        <p:nvSpPr>
          <p:cNvPr id="152" name="Google Shape;15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latin typeface="Calibri"/>
                <a:ea typeface="Calibri"/>
                <a:cs typeface="Calibri"/>
                <a:sym typeface="Calibri"/>
              </a:rPr>
              <a:t>When he began implementing Python, Guido van Rossum was also reading the published scripts from “Monty Python's Flying Circus”, a BBC comedy series from the 1970s. </a:t>
            </a:r>
            <a:r>
              <a:rPr lang="en-US" sz="1200" b="1" i="0">
                <a:latin typeface="Calibri"/>
                <a:ea typeface="Calibri"/>
                <a:cs typeface="Calibri"/>
                <a:sym typeface="Calibri"/>
              </a:rPr>
              <a:t>Van Rossum thought he needed a name that was short, unique, and slightly mysterious</a:t>
            </a:r>
            <a:r>
              <a:rPr lang="en-US" sz="1200" b="0" i="0">
                <a:latin typeface="Calibri"/>
                <a:ea typeface="Calibri"/>
                <a:cs typeface="Calibri"/>
                <a:sym typeface="Calibri"/>
              </a:rPr>
              <a:t>, so he decided to call the language Python.</a:t>
            </a:r>
            <a:endParaRPr sz="1200" b="0" i="0" u="none" strike="noStrike">
              <a:latin typeface="Calibri"/>
              <a:ea typeface="Calibri"/>
              <a:cs typeface="Calibri"/>
              <a:sym typeface="Calibri"/>
            </a:endParaRPr>
          </a:p>
          <a:p>
            <a:pPr marL="0" lvl="0" indent="0" algn="l" rtl="0">
              <a:spcBef>
                <a:spcPts val="0"/>
              </a:spcBef>
              <a:spcAft>
                <a:spcPts val="0"/>
              </a:spcAft>
              <a:buNone/>
            </a:pPr>
            <a:r>
              <a:rPr lang="en-US" sz="1200" b="0" i="0" u="none" strike="noStrike">
                <a:latin typeface="Calibri"/>
                <a:ea typeface="Calibri"/>
                <a:cs typeface="Calibri"/>
                <a:sym typeface="Calibri"/>
              </a:rPr>
              <a:t>Reminder to talk about how much python is used:</a:t>
            </a:r>
            <a:endParaRPr b="0"/>
          </a:p>
          <a:p>
            <a:pPr marL="0" lvl="0" indent="0" algn="l" rtl="0">
              <a:spcBef>
                <a:spcPts val="0"/>
              </a:spcBef>
              <a:spcAft>
                <a:spcPts val="0"/>
              </a:spcAft>
              <a:buNone/>
            </a:pPr>
            <a:r>
              <a:rPr lang="en-US" sz="1200" b="0" i="0" u="none" strike="noStrike">
                <a:latin typeface="Calibri"/>
                <a:ea typeface="Calibri"/>
                <a:cs typeface="Calibri"/>
                <a:sym typeface="Calibri"/>
              </a:rPr>
              <a:t>Web development, data analytics and machine learning, automation, scripting, etc. It is beginner friendly with simple syntax, versatile for many different tasks, open source, lot of modules and libraries. </a:t>
            </a:r>
            <a:endParaRPr b="0"/>
          </a:p>
          <a:p>
            <a:pPr marL="0" lvl="0" indent="0" algn="l" rtl="0">
              <a:spcBef>
                <a:spcPts val="0"/>
              </a:spcBef>
              <a:spcAft>
                <a:spcPts val="0"/>
              </a:spcAft>
              <a:buNone/>
            </a:pPr>
            <a:r>
              <a:rPr lang="en-US" sz="1200" b="0" i="0" u="none" strike="noStrike">
                <a:latin typeface="Calibri"/>
                <a:ea typeface="Calibri"/>
                <a:cs typeface="Calibri"/>
                <a:sym typeface="Calibri"/>
              </a:rPr>
              <a:t>Python and R are the preferred languages in Data Science, Data Analysis, Machine Learning, etc. Although they are used for similar purposes they differ from each other. R mainly focuses on the statistical part of a project while Python is flexible in its usage and data analysis tasks and has more ML libraries. </a:t>
            </a:r>
            <a:endParaRPr b="0"/>
          </a:p>
          <a:p>
            <a:pPr marL="0" lvl="0" indent="0" algn="l" rtl="0">
              <a:spcBef>
                <a:spcPts val="0"/>
              </a:spcBef>
              <a:spcAft>
                <a:spcPts val="0"/>
              </a:spcAft>
              <a:buNone/>
            </a:pPr>
            <a:r>
              <a:rPr lang="en-US" sz="1200" b="0" i="0" u="none" strike="noStrike">
                <a:latin typeface="Calibri"/>
                <a:ea typeface="Calibri"/>
                <a:cs typeface="Calibri"/>
                <a:sym typeface="Calibri"/>
              </a:rPr>
              <a:t>R is a powerful tool for visualizing data in the form of graphs. It is difficult to use R in a production environment due to its yet-to-develop production tools, whereas Python is easily integrated with a complex work environment.</a:t>
            </a:r>
            <a:endParaRPr b="0"/>
          </a:p>
          <a:p>
            <a:pPr marL="0" lvl="0" indent="0" algn="l" rtl="0">
              <a:spcBef>
                <a:spcPts val="0"/>
              </a:spcBef>
              <a:spcAft>
                <a:spcPts val="0"/>
              </a:spcAft>
              <a:buNone/>
            </a:pPr>
            <a:r>
              <a:rPr lang="en-US" sz="1200" b="0" i="0" u="none" strike="noStrike">
                <a:latin typeface="Calibri"/>
                <a:ea typeface="Calibri"/>
                <a:cs typeface="Calibri"/>
                <a:sym typeface="Calibri"/>
              </a:rPr>
              <a:t>Considering performance, Python is a better option as it runs faster in all the environments than R. </a:t>
            </a:r>
            <a:endParaRPr b="0"/>
          </a:p>
          <a:p>
            <a:pPr marL="0" lvl="0" indent="0" algn="l" rtl="0">
              <a:spcBef>
                <a:spcPts val="0"/>
              </a:spcBef>
              <a:spcAft>
                <a:spcPts val="0"/>
              </a:spcAft>
              <a:buNone/>
            </a:pPr>
            <a:r>
              <a:rPr lang="en-US" sz="1200" b="0" i="0" u="none" strike="noStrike">
                <a:latin typeface="Calibri"/>
                <a:ea typeface="Calibri"/>
                <a:cs typeface="Calibri"/>
                <a:sym typeface="Calibri"/>
              </a:rPr>
              <a:t>Python has an easier learning curve. </a:t>
            </a:r>
            <a:endParaRPr b="0"/>
          </a:p>
          <a:p>
            <a:pPr marL="0" lvl="0" indent="0" algn="l" rtl="0">
              <a:spcBef>
                <a:spcPts val="0"/>
              </a:spcBef>
              <a:spcAft>
                <a:spcPts val="0"/>
              </a:spcAft>
              <a:buNone/>
            </a:pPr>
            <a:br>
              <a:rPr lang="en-US"/>
            </a:b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484b8ee7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484b8ee7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 name="Google Shape;5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Mechanics analogy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710bc65521f136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710bc65521f136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Our goal right now is very simple. We want to get you to ML as soon as possible. This is why we chose Google colab. G</a:t>
            </a:r>
            <a:r>
              <a:rPr lang="en-US" dirty="0"/>
              <a:t>o</a:t>
            </a:r>
            <a:r>
              <a:rPr lang="en" dirty="0"/>
              <a:t>ogle Colab is kind of like Google Docs or Google Slides. Everything is stored on your own Google drive so you can always access it from any device and there’s no setup required. Could everyone open up Google Colab on a new browser window. The link is colab.research.google.com</a:t>
            </a:r>
          </a:p>
          <a:p>
            <a:pPr marL="0" lvl="0" indent="0" algn="l" rtl="0">
              <a:spcBef>
                <a:spcPts val="0"/>
              </a:spcBef>
              <a:spcAft>
                <a:spcPts val="0"/>
              </a:spcAft>
              <a:buNone/>
            </a:pPr>
            <a:r>
              <a:rPr lang="en" dirty="0"/>
              <a:t>Once you are on the website, select the option to m</a:t>
            </a:r>
            <a:r>
              <a:rPr lang="en-US" dirty="0" err="1"/>
              <a:t>ak</a:t>
            </a:r>
            <a:r>
              <a:rPr lang="en" dirty="0"/>
              <a:t>e a new notebook</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710bc65521f136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710bc65521f136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take a look at the Google </a:t>
            </a:r>
            <a:r>
              <a:rPr lang="en-US" dirty="0" err="1"/>
              <a:t>Colab</a:t>
            </a:r>
            <a:r>
              <a:rPr lang="en-US" dirty="0"/>
              <a:t> user interface. (click)</a:t>
            </a:r>
          </a:p>
          <a:p>
            <a:pPr marL="0" lvl="0" indent="0" algn="l" rtl="0">
              <a:spcBef>
                <a:spcPts val="0"/>
              </a:spcBef>
              <a:spcAft>
                <a:spcPts val="0"/>
              </a:spcAft>
              <a:buNone/>
            </a:pPr>
            <a:r>
              <a:rPr lang="en-US" dirty="0"/>
              <a:t>All your code will be written in cells, this small box here is an example of a cell. (click)</a:t>
            </a:r>
          </a:p>
          <a:p>
            <a:pPr marL="0" lvl="0" indent="0" algn="l" rtl="0">
              <a:spcBef>
                <a:spcPts val="0"/>
              </a:spcBef>
              <a:spcAft>
                <a:spcPts val="0"/>
              </a:spcAft>
              <a:buNone/>
            </a:pPr>
            <a:r>
              <a:rPr lang="en-US" dirty="0"/>
              <a:t>You can add additional cells using this small button on the left… (click)</a:t>
            </a:r>
          </a:p>
          <a:p>
            <a:pPr marL="0" lvl="0" indent="0" algn="l" rtl="0">
              <a:spcBef>
                <a:spcPts val="0"/>
              </a:spcBef>
              <a:spcAft>
                <a:spcPts val="0"/>
              </a:spcAft>
              <a:buNone/>
            </a:pPr>
            <a:r>
              <a:rPr lang="en-US" dirty="0"/>
              <a:t>…and delete cells by clicking the button on the right of the specific cell. (click)</a:t>
            </a:r>
          </a:p>
          <a:p>
            <a:pPr marL="0" lvl="0" indent="0" algn="l" rtl="0">
              <a:spcBef>
                <a:spcPts val="0"/>
              </a:spcBef>
              <a:spcAft>
                <a:spcPts val="0"/>
              </a:spcAft>
              <a:buNone/>
            </a:pPr>
            <a:r>
              <a:rPr lang="en-US" dirty="0"/>
              <a:t>In order to run the code within a certain cell, you can click the run button of the left of the desired cell. </a:t>
            </a:r>
            <a:endParaRPr dirty="0"/>
          </a:p>
        </p:txBody>
      </p:sp>
    </p:spTree>
    <p:extLst>
      <p:ext uri="{BB962C8B-B14F-4D97-AF65-F5344CB8AC3E}">
        <p14:creationId xmlns:p14="http://schemas.microsoft.com/office/powerpoint/2010/main" val="174268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484b8ee7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484b8ee7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875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f7bb1be3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f7bb1be3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We’re going to first talk about some general python syntax that will be helpful for any piece of code you write: Commenting and Functions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Comments are technically optional but they are useful to make your code readable to both yourself and others. In order to make a comment, just type a # symbol followed by the contents of the comment. You will know when something is commented because it will turn green. I generally use comments to…</a:t>
            </a:r>
          </a:p>
          <a:p>
            <a:pPr marL="0" lvl="0" indent="0" algn="l" rtl="0">
              <a:spcBef>
                <a:spcPts val="0"/>
              </a:spcBef>
              <a:spcAft>
                <a:spcPts val="0"/>
              </a:spcAft>
              <a:buNone/>
            </a:pPr>
            <a:endParaRPr dirty="0"/>
          </a:p>
          <a:p>
            <a:pPr marL="0" lvl="0" indent="0" algn="l" rtl="0">
              <a:spcBef>
                <a:spcPts val="0"/>
              </a:spcBef>
              <a:spcAft>
                <a:spcPts val="0"/>
              </a:spcAft>
              <a:buNone/>
            </a:pPr>
            <a:r>
              <a:rPr lang="en" dirty="0"/>
              <a:t>Functions will be discussed more in depth in the future, but for now, the most relevant information to remember about functions is how to use a function, or calling a function. First, you put the name of the function followed by open parentheses and then any inputs followed by closed parentheses. I’m going to introduce the print function. This function will take whatever input you give and print it to the screen.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Let’s switch over to the colab screen. (demo hello world with a comment).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484b8ee7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484b8ee7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8355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f7bb1be3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f7bb1be3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50" dirty="0">
                <a:solidFill>
                  <a:srgbClr val="333333"/>
                </a:solidFill>
                <a:highlight>
                  <a:srgbClr val="FFFFFF"/>
                </a:highlight>
              </a:rPr>
              <a:t>Let’s get a quick high-level overview of variables before going into more detail. First off, what are variables? </a:t>
            </a:r>
            <a:r>
              <a:rPr lang="en-US" sz="2400" b="0" i="0" dirty="0">
                <a:solidFill>
                  <a:srgbClr val="D2D0CE"/>
                </a:solidFill>
                <a:effectLst/>
                <a:latin typeface="-apple-system"/>
              </a:rPr>
              <a:t>Variables are used to store data. They are like containers that hold a certain value: we’ll go over the different types of values later on because there’s a lot of them. </a:t>
            </a:r>
            <a:endParaRPr lang="en-US" sz="1350" dirty="0">
              <a:solidFill>
                <a:srgbClr val="333333"/>
              </a:solidFill>
              <a:highlight>
                <a:srgbClr val="FFFFFF"/>
              </a:highlight>
            </a:endParaRPr>
          </a:p>
          <a:p>
            <a:pPr marL="0" lvl="0" indent="0" algn="l" rtl="0">
              <a:spcBef>
                <a:spcPts val="0"/>
              </a:spcBef>
              <a:spcAft>
                <a:spcPts val="0"/>
              </a:spcAft>
              <a:buNone/>
            </a:pPr>
            <a:r>
              <a:rPr lang="en-US" sz="1350" dirty="0">
                <a:solidFill>
                  <a:srgbClr val="333333"/>
                </a:solidFill>
                <a:highlight>
                  <a:srgbClr val="FFFFFF"/>
                </a:highlight>
              </a:rPr>
              <a:t>In Python, in order to create a variable, you type in the name of the variable, followed by an equals sign, and then followed by the desired value of the variable. This value will then be stored in the variable. This variable will be remembered for the entire program, and you can access or change it at any time in the future. </a:t>
            </a:r>
          </a:p>
          <a:p>
            <a:pPr marL="0" lvl="0" indent="0" algn="l" rtl="0">
              <a:spcBef>
                <a:spcPts val="0"/>
              </a:spcBef>
              <a:spcAft>
                <a:spcPts val="0"/>
              </a:spcAft>
              <a:buNone/>
            </a:pPr>
            <a:endParaRPr lang="en-US" sz="1350" dirty="0">
              <a:solidFill>
                <a:srgbClr val="333333"/>
              </a:solidFill>
              <a:highlight>
                <a:srgbClr val="FFFFFF"/>
              </a:highlight>
            </a:endParaRPr>
          </a:p>
          <a:p>
            <a:pPr marL="0" lvl="0" indent="0" algn="l" rtl="0">
              <a:spcBef>
                <a:spcPts val="0"/>
              </a:spcBef>
              <a:spcAft>
                <a:spcPts val="0"/>
              </a:spcAft>
              <a:buNone/>
            </a:pPr>
            <a:r>
              <a:rPr lang="en-US" sz="1350" dirty="0">
                <a:solidFill>
                  <a:srgbClr val="333333"/>
                </a:solidFill>
                <a:highlight>
                  <a:srgbClr val="FFFFFF"/>
                </a:highlight>
              </a:rPr>
              <a:t>Alright, lets switch over to </a:t>
            </a:r>
            <a:r>
              <a:rPr lang="en-US" sz="1350" dirty="0" err="1">
                <a:solidFill>
                  <a:srgbClr val="333333"/>
                </a:solidFill>
                <a:highlight>
                  <a:srgbClr val="FFFFFF"/>
                </a:highlight>
              </a:rPr>
              <a:t>colab</a:t>
            </a:r>
            <a:r>
              <a:rPr lang="en-US" sz="1350" dirty="0">
                <a:solidFill>
                  <a:srgbClr val="333333"/>
                </a:solidFill>
                <a:highlight>
                  <a:srgbClr val="FFFFFF"/>
                </a:highlight>
              </a:rPr>
              <a:t> again and test out some variables. </a:t>
            </a:r>
            <a:r>
              <a:rPr lang="en" sz="1400" dirty="0"/>
              <a:t>Also mention that typing in the variable will print it. </a:t>
            </a:r>
            <a:endParaRPr sz="1350" dirty="0">
              <a:solidFill>
                <a:srgbClr val="333333"/>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f7bb1be3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2f7bb1be3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dirty="0">
                <a:solidFill>
                  <a:srgbClr val="333333"/>
                </a:solidFill>
                <a:highlight>
                  <a:srgbClr val="FFFFFF"/>
                </a:highlight>
              </a:rPr>
              <a:t>Let’s go over some rules involving variable names. There are a couple hard rules that must be followed otherwise your program will break. There are also some soft rules that are just good practice. </a:t>
            </a:r>
          </a:p>
          <a:p>
            <a:pPr marL="0" lvl="0" indent="0" algn="l" rtl="0">
              <a:lnSpc>
                <a:spcPct val="115000"/>
              </a:lnSpc>
              <a:spcBef>
                <a:spcPts val="0"/>
              </a:spcBef>
              <a:spcAft>
                <a:spcPts val="0"/>
              </a:spcAft>
              <a:buClr>
                <a:schemeClr val="dk1"/>
              </a:buClr>
              <a:buSzPts val="1100"/>
              <a:buFont typeface="Arial"/>
              <a:buNone/>
            </a:pPr>
            <a:r>
              <a:rPr lang="en" sz="1350" dirty="0">
                <a:solidFill>
                  <a:srgbClr val="333333"/>
                </a:solidFill>
                <a:highlight>
                  <a:srgbClr val="FFFFFF"/>
                </a:highlight>
              </a:rPr>
              <a:t>These first three are hard rules so you must follow them. </a:t>
            </a:r>
          </a:p>
          <a:p>
            <a:pPr marL="0" lvl="0" indent="0" algn="l" rtl="0">
              <a:lnSpc>
                <a:spcPct val="115000"/>
              </a:lnSpc>
              <a:spcBef>
                <a:spcPts val="0"/>
              </a:spcBef>
              <a:spcAft>
                <a:spcPts val="0"/>
              </a:spcAft>
              <a:buClr>
                <a:schemeClr val="dk1"/>
              </a:buClr>
              <a:buSzPts val="1100"/>
              <a:buFont typeface="Arial"/>
              <a:buNone/>
            </a:pPr>
            <a:r>
              <a:rPr lang="en" sz="1350" dirty="0">
                <a:solidFill>
                  <a:srgbClr val="333333"/>
                </a:solidFill>
                <a:highlight>
                  <a:srgbClr val="FFFFFF"/>
                </a:highlight>
              </a:rPr>
              <a:t>The first rule is that variables cannot start with a number. This is to prevent the computer from confusing a variable with a number. </a:t>
            </a:r>
          </a:p>
          <a:p>
            <a:pPr marL="0" lvl="0" indent="0" algn="l" rtl="0">
              <a:lnSpc>
                <a:spcPct val="115000"/>
              </a:lnSpc>
              <a:spcBef>
                <a:spcPts val="0"/>
              </a:spcBef>
              <a:spcAft>
                <a:spcPts val="0"/>
              </a:spcAft>
              <a:buClr>
                <a:schemeClr val="dk1"/>
              </a:buClr>
              <a:buSzPts val="1100"/>
              <a:buFont typeface="Arial"/>
              <a:buNone/>
            </a:pPr>
            <a:r>
              <a:rPr lang="en" sz="1350" dirty="0">
                <a:solidFill>
                  <a:srgbClr val="333333"/>
                </a:solidFill>
                <a:highlight>
                  <a:srgbClr val="FFFFFF"/>
                </a:highlight>
              </a:rPr>
              <a:t>The second rule is that variables cannot have spaces. Use underscores instead. </a:t>
            </a:r>
          </a:p>
          <a:p>
            <a:pPr marL="0" lvl="0" indent="0" algn="l" rtl="0">
              <a:lnSpc>
                <a:spcPct val="115000"/>
              </a:lnSpc>
              <a:spcBef>
                <a:spcPts val="0"/>
              </a:spcBef>
              <a:spcAft>
                <a:spcPts val="0"/>
              </a:spcAft>
              <a:buClr>
                <a:schemeClr val="dk1"/>
              </a:buClr>
              <a:buSzPts val="1100"/>
              <a:buFont typeface="Arial"/>
              <a:buNone/>
            </a:pPr>
            <a:r>
              <a:rPr lang="en" sz="1350" dirty="0">
                <a:solidFill>
                  <a:srgbClr val="333333"/>
                </a:solidFill>
                <a:highlight>
                  <a:srgbClr val="FFFFFF"/>
                </a:highlight>
              </a:rPr>
              <a:t>The third rule is variable names cannot be the same as a keyword that’s already used by Python and is reserved for other purposes. </a:t>
            </a:r>
          </a:p>
          <a:p>
            <a:pPr marL="0" lvl="0" indent="0" algn="l" rtl="0">
              <a:lnSpc>
                <a:spcPct val="115000"/>
              </a:lnSpc>
              <a:spcBef>
                <a:spcPts val="0"/>
              </a:spcBef>
              <a:spcAft>
                <a:spcPts val="0"/>
              </a:spcAft>
              <a:buClr>
                <a:schemeClr val="dk1"/>
              </a:buClr>
              <a:buSzPts val="1100"/>
              <a:buFont typeface="Arial"/>
              <a:buNone/>
            </a:pPr>
            <a:r>
              <a:rPr lang="en" sz="1350" dirty="0">
                <a:solidFill>
                  <a:srgbClr val="333333"/>
                </a:solidFill>
                <a:highlight>
                  <a:srgbClr val="FFFFFF"/>
                </a:highlight>
              </a:rPr>
              <a:t>Additionally, these last two are soft rules that are good practice.</a:t>
            </a:r>
          </a:p>
          <a:p>
            <a:pPr marL="0" lvl="0" indent="0" algn="l" rtl="0">
              <a:lnSpc>
                <a:spcPct val="115000"/>
              </a:lnSpc>
              <a:spcBef>
                <a:spcPts val="0"/>
              </a:spcBef>
              <a:spcAft>
                <a:spcPts val="0"/>
              </a:spcAft>
              <a:buClr>
                <a:schemeClr val="dk1"/>
              </a:buClr>
              <a:buSzPts val="1100"/>
              <a:buFont typeface="Arial"/>
              <a:buNone/>
            </a:pPr>
            <a:r>
              <a:rPr lang="en" sz="1350" dirty="0">
                <a:solidFill>
                  <a:srgbClr val="333333"/>
                </a:solidFill>
                <a:highlight>
                  <a:srgbClr val="FFFFFF"/>
                </a:highlight>
              </a:rPr>
              <a:t>Variable names should be descriptive. You will likely be using the same variables over and over again, so giving them a good name makes it easy to remember what their purpose is. </a:t>
            </a:r>
          </a:p>
          <a:p>
            <a:pPr marL="0" lvl="0" indent="0" algn="l" rtl="0">
              <a:lnSpc>
                <a:spcPct val="115000"/>
              </a:lnSpc>
              <a:spcBef>
                <a:spcPts val="0"/>
              </a:spcBef>
              <a:spcAft>
                <a:spcPts val="0"/>
              </a:spcAft>
              <a:buClr>
                <a:schemeClr val="dk1"/>
              </a:buClr>
              <a:buSzPts val="1100"/>
              <a:buFont typeface="Arial"/>
              <a:buNone/>
            </a:pPr>
            <a:r>
              <a:rPr lang="en" sz="1350" dirty="0">
                <a:solidFill>
                  <a:srgbClr val="333333"/>
                </a:solidFill>
                <a:highlight>
                  <a:srgbClr val="FFFFFF"/>
                </a:highlight>
              </a:rPr>
              <a:t>Next up, variables should follow the snake case convention. This means they should be composed of all lower case letters with underscores for spacing.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3741be89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3741be89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5742e2745f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5742e2745f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f7bb1be3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2f7bb1be3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type of data you can store within a variable is an integer.</a:t>
            </a:r>
            <a:endParaRPr/>
          </a:p>
          <a:p>
            <a:pPr marL="0" lvl="0" indent="0" algn="l" rtl="0">
              <a:spcBef>
                <a:spcPts val="0"/>
              </a:spcBef>
              <a:spcAft>
                <a:spcPts val="0"/>
              </a:spcAft>
              <a:buNone/>
            </a:pPr>
            <a:r>
              <a:rPr lang="en"/>
              <a:t>An integer is 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f7bb1be3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f7bb1be3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type of number is a floating point number, more commonly known as a decimal point number.</a:t>
            </a:r>
            <a:endParaRPr/>
          </a:p>
          <a:p>
            <a:pPr marL="0" lvl="0" indent="0" algn="l" rtl="0">
              <a:spcBef>
                <a:spcPts val="0"/>
              </a:spcBef>
              <a:spcAft>
                <a:spcPts val="0"/>
              </a:spcAft>
              <a:buNone/>
            </a:pPr>
            <a:r>
              <a:rPr lang="en"/>
              <a:t>Floating point numbers can have very long decimals, and will be accurate within… which for most purposes is perfectly accurate.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f7bb1be3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2f7bb1be3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audience for string recommendations </a:t>
            </a:r>
            <a:endParaRPr/>
          </a:p>
          <a:p>
            <a:pPr marL="0" lvl="0" indent="0" algn="l" rtl="0">
              <a:spcBef>
                <a:spcPts val="0"/>
              </a:spcBef>
              <a:spcAft>
                <a:spcPts val="0"/>
              </a:spcAft>
              <a:buNone/>
            </a:pPr>
            <a:r>
              <a:rPr lang="en"/>
              <a:t>Replace the variable names to relate to IRIS</a:t>
            </a:r>
            <a:endParaRPr/>
          </a:p>
          <a:p>
            <a:pPr marL="0" lvl="0" indent="0" algn="l" rtl="0">
              <a:spcBef>
                <a:spcPts val="0"/>
              </a:spcBef>
              <a:spcAft>
                <a:spcPts val="0"/>
              </a:spcAft>
              <a:buNone/>
            </a:pPr>
            <a:r>
              <a:rPr lang="en"/>
              <a:t>Generally, whatever you gives to a computer, it is taken as a string. </a:t>
            </a:r>
            <a:endParaRPr/>
          </a:p>
          <a:p>
            <a:pPr marL="0" lvl="0" indent="0" algn="l" rtl="0">
              <a:spcBef>
                <a:spcPts val="0"/>
              </a:spcBef>
              <a:spcAft>
                <a:spcPts val="0"/>
              </a:spcAft>
              <a:buNone/>
            </a:pPr>
            <a:r>
              <a:rPr lang="en"/>
              <a:t>We will use this a lot when we deal with data.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f7bb1be3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2f7bb1be3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we talk about controls, we will be using Boolean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2f7bb1be3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2f7bb1be3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list is very commonly used in python, a list contains a series of values, even other lists. Lists are created when you surround multiple values separated by commas within square brackets. All these elements can be accessed individually using a square bracket operator. In programming, counting often starts at 0. So, in order to get the first element in an array, you need to put the number 0 within the square brackets. </a:t>
            </a:r>
            <a:endParaRPr/>
          </a:p>
          <a:p>
            <a:pPr marL="0" lvl="0" indent="0" algn="l" rtl="0">
              <a:spcBef>
                <a:spcPts val="0"/>
              </a:spcBef>
              <a:spcAft>
                <a:spcPts val="0"/>
              </a:spcAft>
              <a:buNone/>
            </a:pPr>
            <a:r>
              <a:rPr lang="en"/>
              <a:t>Mention pointer/index intuition?</a:t>
            </a:r>
            <a:endParaRPr/>
          </a:p>
          <a:p>
            <a:pPr marL="0" lvl="0" indent="0" algn="l" rtl="0">
              <a:spcBef>
                <a:spcPts val="0"/>
              </a:spcBef>
              <a:spcAft>
                <a:spcPts val="0"/>
              </a:spcAft>
              <a:buNone/>
            </a:pPr>
            <a:r>
              <a:rPr lang="en"/>
              <a:t>Just a fun fact: do you know why index starts with 0 instead of 1?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3741be89b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3741be89b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5742e2745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5742e2745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f7bb1be3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2f7bb1be3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not cover Tuple and Disctionary here. The slides are here for your information.</a:t>
            </a:r>
            <a:endParaRPr/>
          </a:p>
          <a:p>
            <a:pPr marL="0" lvl="0" indent="0" algn="l" rtl="0">
              <a:spcBef>
                <a:spcPts val="0"/>
              </a:spcBef>
              <a:spcAft>
                <a:spcPts val="0"/>
              </a:spcAft>
              <a:buNone/>
            </a:pPr>
            <a:r>
              <a:rPr lang="en"/>
              <a:t>Like a list, a tuple is used to hold many variables. A tuple is created when you surround comma separated values within parentheses, in contrast to a list which uses square brackets. </a:t>
            </a:r>
            <a:r>
              <a:rPr lang="en">
                <a:solidFill>
                  <a:schemeClr val="dk1"/>
                </a:solidFill>
              </a:rPr>
              <a:t>Furthermore, the values in a tuples cannot be changed (immutable).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3420e6cd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3420e6cd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Think of it like a phonebook.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Instead of storing values at a certain numerical index, you can also store elements using other values as indexes, such as strings. In this example, the print statement prints the value with a string “cabbage” as its key. Looking at the previous line, the value with a key of “cabbage” is the string “vegetable”. Notice how you still use the square brackets to access individual elements similarly to lists and typles.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17: [possible?] hashtable explanation? Also, mention that “you will notice that getting objects in the dictionary has the same semantics as list access, both are called "indexing"”</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1fe3d985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31fe3d985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why we need to do type conversion</a:t>
            </a:r>
            <a:endParaRPr/>
          </a:p>
          <a:p>
            <a:pPr marL="0" lvl="0" indent="0" algn="l" rtl="0">
              <a:spcBef>
                <a:spcPts val="0"/>
              </a:spcBef>
              <a:spcAft>
                <a:spcPts val="0"/>
              </a:spcAft>
              <a:buNone/>
            </a:pPr>
            <a:r>
              <a:rPr lang="en"/>
              <a:t>Do a colab example switch string to float in Iris dataset. </a:t>
            </a:r>
            <a:endParaRPr/>
          </a:p>
          <a:p>
            <a:pPr marL="0" lvl="0" indent="0" algn="l" rtl="0">
              <a:spcBef>
                <a:spcPts val="0"/>
              </a:spcBef>
              <a:spcAft>
                <a:spcPts val="0"/>
              </a:spcAft>
              <a:buNone/>
            </a:pPr>
            <a:r>
              <a:rPr lang="en"/>
              <a:t>“Truthy”, “falsy”</a:t>
            </a:r>
            <a:endParaRPr/>
          </a:p>
          <a:p>
            <a:pPr marL="0" lvl="0" indent="0" algn="l" rtl="0">
              <a:spcBef>
                <a:spcPts val="0"/>
              </a:spcBef>
              <a:spcAft>
                <a:spcPts val="0"/>
              </a:spcAft>
              <a:buNone/>
            </a:pPr>
            <a:r>
              <a:rPr lang="en"/>
              <a:t>Simplify a bit this slide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5742e2745f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25742e2745f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 name="Google Shape;7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I understand that many of you are here because of the popularity of AI. So what is AI? To answer this seemingly simple question is actually fairly complicated. </a:t>
            </a:r>
            <a:r>
              <a:rPr lang="en-US" sz="1200" b="0" i="0">
                <a:latin typeface="Calibri"/>
                <a:ea typeface="Calibri"/>
                <a:cs typeface="Calibri"/>
                <a:sym typeface="Calibri"/>
              </a:rPr>
              <a:t>At its simplest form, artificial intelligence is a field, which combines computer science and robust datasets, to enable problem-solving. Some definitions also include ”mimic human cognitive functions”. Through AI, a computer system uses math and logic to simulate the reasoning that people use to learn from new information and make decisions.</a:t>
            </a:r>
            <a:endParaRPr/>
          </a:p>
          <a:p>
            <a:pPr marL="0" lvl="0" indent="0" algn="l" rtl="0">
              <a:spcBef>
                <a:spcPts val="0"/>
              </a:spcBef>
              <a:spcAft>
                <a:spcPts val="0"/>
              </a:spcAft>
              <a:buNone/>
            </a:pPr>
            <a:endParaRPr sz="1200" b="0" i="0">
              <a:latin typeface="Calibri"/>
              <a:ea typeface="Calibri"/>
              <a:cs typeface="Calibri"/>
              <a:sym typeface="Calibri"/>
            </a:endParaRPr>
          </a:p>
          <a:p>
            <a:pPr marL="0" marR="0" lvl="0" indent="0" algn="l" rtl="0">
              <a:lnSpc>
                <a:spcPct val="100000"/>
              </a:lnSpc>
              <a:spcBef>
                <a:spcPts val="0"/>
              </a:spcBef>
              <a:spcAft>
                <a:spcPts val="0"/>
              </a:spcAft>
              <a:buSzPts val="1200"/>
              <a:buFont typeface="Calibri"/>
              <a:buNone/>
            </a:pPr>
            <a:r>
              <a:rPr lang="en-US" sz="1200" b="0" i="0">
                <a:latin typeface="Calibri"/>
                <a:ea typeface="Calibri"/>
                <a:cs typeface="Calibri"/>
                <a:sym typeface="Calibri"/>
              </a:rPr>
              <a:t>In this bootcamp, although we called it AIBridge. Our focus really is Machine learning. Our focus really is Machine learning. ML is </a:t>
            </a:r>
            <a:r>
              <a:rPr lang="en-US" sz="1200" b="1" i="0">
                <a:latin typeface="Calibri"/>
                <a:ea typeface="Calibri"/>
                <a:cs typeface="Calibri"/>
                <a:sym typeface="Calibri"/>
              </a:rPr>
              <a:t>a subset of AI which allows a machine to automatically learn from past data without programming explicitly</a:t>
            </a:r>
            <a:r>
              <a:rPr lang="en-US" sz="1200" b="0" i="0">
                <a:latin typeface="Calibri"/>
                <a:ea typeface="Calibri"/>
                <a:cs typeface="Calibri"/>
                <a:sym typeface="Calibri"/>
              </a:rPr>
              <a:t>.</a:t>
            </a:r>
            <a:endParaRPr/>
          </a:p>
          <a:p>
            <a:pPr marL="0" lvl="0" indent="0" algn="l" rtl="0">
              <a:spcBef>
                <a:spcPts val="0"/>
              </a:spcBef>
              <a:spcAft>
                <a:spcPts val="0"/>
              </a:spcAft>
              <a:buNone/>
            </a:pPr>
            <a:r>
              <a:rPr lang="en-US" sz="1200" b="0" i="0">
                <a:latin typeface="Calibri"/>
                <a:ea typeface="Calibri"/>
                <a:cs typeface="Calibri"/>
                <a:sym typeface="Calibri"/>
              </a:rPr>
              <a:t>We will use AI/ML interchangeablely in this camp. Do note there is a subtle difference between the two. </a:t>
            </a:r>
            <a:endParaRPr/>
          </a:p>
          <a:p>
            <a:pPr marL="0" lvl="0" indent="0" algn="l" rtl="0">
              <a:spcBef>
                <a:spcPts val="0"/>
              </a:spcBef>
              <a:spcAft>
                <a:spcPts val="0"/>
              </a:spcAft>
              <a:buNone/>
            </a:pPr>
            <a:r>
              <a:rPr lang="en-US" sz="1200" b="0" i="0">
                <a:latin typeface="Calibri"/>
                <a:ea typeface="Calibri"/>
                <a:cs typeface="Calibri"/>
                <a:sym typeface="Calibri"/>
              </a:rPr>
              <a:t> Following this line of thought of learning from past data, let’s look at what it means more precisely.</a:t>
            </a:r>
            <a:endParaRPr/>
          </a:p>
          <a:p>
            <a:pPr marL="0" lvl="0" indent="0" algn="l" rtl="0">
              <a:spcBef>
                <a:spcPts val="0"/>
              </a:spcBef>
              <a:spcAft>
                <a:spcPts val="0"/>
              </a:spcAft>
              <a:buNone/>
            </a:pPr>
            <a:endParaRPr sz="1200" b="0" i="0">
              <a:latin typeface="Calibri"/>
              <a:ea typeface="Calibri"/>
              <a:cs typeface="Calibri"/>
              <a:sym typeface="Calibri"/>
            </a:endParaRPr>
          </a:p>
          <a:p>
            <a:pPr marL="0" lvl="0" indent="0" algn="l" rtl="0">
              <a:spcBef>
                <a:spcPts val="0"/>
              </a:spcBef>
              <a:spcAft>
                <a:spcPts val="0"/>
              </a:spcAft>
              <a:buNone/>
            </a:pPr>
            <a:r>
              <a:rPr lang="en-US" sz="1200" b="0" i="0">
                <a:latin typeface="Calibri"/>
                <a:ea typeface="Calibri"/>
                <a:cs typeface="Calibri"/>
                <a:sym typeface="Calibri"/>
              </a:rPr>
              <a:t>An “intelligent” computer uses AI to think like a human and perform tasks on its own. Machine learning is how a computer system develops its intelligence. </a:t>
            </a:r>
            <a:endParaRPr/>
          </a:p>
          <a:p>
            <a:pPr marL="0" lvl="0" indent="0" algn="l" rtl="0">
              <a:spcBef>
                <a:spcPts val="0"/>
              </a:spcBef>
              <a:spcAft>
                <a:spcPts val="0"/>
              </a:spcAft>
              <a:buNone/>
            </a:pPr>
            <a:endParaRPr sz="1200" b="0" i="0">
              <a:latin typeface="Calibri"/>
              <a:ea typeface="Calibri"/>
              <a:cs typeface="Calibri"/>
              <a:sym typeface="Calibri"/>
            </a:endParaRPr>
          </a:p>
          <a:p>
            <a:pPr marL="0" lvl="0" indent="0" algn="l" rtl="0">
              <a:spcBef>
                <a:spcPts val="0"/>
              </a:spcBef>
              <a:spcAft>
                <a:spcPts val="0"/>
              </a:spcAft>
              <a:buNone/>
            </a:pPr>
            <a:r>
              <a:rPr lang="en-US"/>
              <a:t>https://azure.microsoft.com/en-us/overview/artificial-intelligence-ai-vs-machine-learning/#introduction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5742e2745f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25742e2745f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1488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484b8ee7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484b8ee7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4205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2f7bb1be36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2f7bb1be36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it as pseudo-english</a:t>
            </a:r>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351e0b1a6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351e0b1a6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audience what they expect it to do</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351e0b1a6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351e0b1a6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audience what they expect it to do</a:t>
            </a:r>
            <a:endParaRPr/>
          </a:p>
        </p:txBody>
      </p:sp>
    </p:spTree>
    <p:extLst>
      <p:ext uri="{BB962C8B-B14F-4D97-AF65-F5344CB8AC3E}">
        <p14:creationId xmlns:p14="http://schemas.microsoft.com/office/powerpoint/2010/main" val="2888515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351e0b1a6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351e0b1a6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audience what they expect it to do</a:t>
            </a:r>
            <a:endParaRPr/>
          </a:p>
        </p:txBody>
      </p:sp>
    </p:spTree>
    <p:extLst>
      <p:ext uri="{BB962C8B-B14F-4D97-AF65-F5344CB8AC3E}">
        <p14:creationId xmlns:p14="http://schemas.microsoft.com/office/powerpoint/2010/main" val="109547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f7bb1be36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2f7bb1be36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how logic operators “replace” expression with a boolean, also maybe mention floating point issues</a:t>
            </a:r>
            <a:endParaRPr/>
          </a:p>
          <a:p>
            <a:pPr marL="0" lvl="0" indent="0" algn="l" rtl="0">
              <a:spcBef>
                <a:spcPts val="0"/>
              </a:spcBef>
              <a:spcAft>
                <a:spcPts val="0"/>
              </a:spcAft>
              <a:buNone/>
            </a:pPr>
            <a:r>
              <a:rPr lang="en"/>
              <a:t>Also mention there aren’t compound inequalities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2f7bb1be36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2f7bb1be36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through a bit faster</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23e637694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23e637694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5742e2745f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5742e2745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 name="Google Shape;79;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Roughly speaking, what AI does is to take data as input, and provide info as output, which can be used for many different purposes/decisions.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484b8ee7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484b8ee7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33377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2ec44096a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2ec44096a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2ec44096ab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2ec44096a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2ec44096ab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2ec44096ab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2ec44096a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2ec44096a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Explain different types of iterables</a:t>
            </a:r>
          </a:p>
          <a:p>
            <a:pPr marL="0" lvl="0" indent="0" algn="l" rtl="0">
              <a:lnSpc>
                <a:spcPct val="115000"/>
              </a:lnSpc>
              <a:spcBef>
                <a:spcPts val="0"/>
              </a:spcBef>
              <a:spcAft>
                <a:spcPts val="0"/>
              </a:spcAft>
              <a:buNone/>
            </a:pPr>
            <a:endParaRPr lang="en" dirty="0"/>
          </a:p>
          <a:p>
            <a:pPr marL="0" lvl="0" indent="0" algn="l" rtl="0">
              <a:lnSpc>
                <a:spcPct val="115000"/>
              </a:lnSpc>
              <a:spcBef>
                <a:spcPts val="0"/>
              </a:spcBef>
              <a:spcAft>
                <a:spcPts val="0"/>
              </a:spcAft>
              <a:buNone/>
            </a:pPr>
            <a:r>
              <a:rPr lang="en" dirty="0"/>
              <a:t>Iterator, Iterable, Iteration</a:t>
            </a: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f7bb1be36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f7bb1be36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Think about the for loop as  going through a to-do list</a:t>
            </a:r>
            <a:endParaRPr/>
          </a:p>
          <a:p>
            <a:pPr marL="0" lvl="0" indent="0" algn="l" rtl="0">
              <a:lnSpc>
                <a:spcPct val="115000"/>
              </a:lnSpc>
              <a:spcBef>
                <a:spcPts val="0"/>
              </a:spcBef>
              <a:spcAft>
                <a:spcPts val="0"/>
              </a:spcAft>
              <a:buNone/>
            </a:pPr>
            <a:r>
              <a:rPr lang="en"/>
              <a:t>Explain different types of iterables</a:t>
            </a:r>
            <a:endParaRPr/>
          </a:p>
          <a:p>
            <a:pPr marL="0" lvl="0" indent="0" algn="l" rtl="0">
              <a:lnSpc>
                <a:spcPct val="115000"/>
              </a:lnSpc>
              <a:spcBef>
                <a:spcPts val="0"/>
              </a:spcBef>
              <a:spcAft>
                <a:spcPts val="0"/>
              </a:spcAft>
              <a:buNone/>
            </a:pPr>
            <a:r>
              <a:rPr lang="en"/>
              <a:t>Indentation tells which block of codes the for loop runs through</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Make animation of box going through hello world array</a:t>
            </a:r>
            <a:endParaRPr/>
          </a:p>
          <a:p>
            <a:pPr marL="0" lvl="0" indent="0" algn="l" rtl="0">
              <a:lnSpc>
                <a:spcPct val="115000"/>
              </a:lnSpc>
              <a:spcBef>
                <a:spcPts val="0"/>
              </a:spcBef>
              <a:spcAft>
                <a:spcPts val="0"/>
              </a:spcAft>
              <a:buNone/>
            </a:pPr>
            <a:r>
              <a:rPr lang="en"/>
              <a:t>Maybe just “hello” instead of “hello world”?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5747fac1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5747fac1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Think about the for loop as  going through a to-do list</a:t>
            </a:r>
            <a:endParaRPr/>
          </a:p>
          <a:p>
            <a:pPr marL="0" lvl="0" indent="0" algn="l" rtl="0">
              <a:lnSpc>
                <a:spcPct val="115000"/>
              </a:lnSpc>
              <a:spcBef>
                <a:spcPts val="0"/>
              </a:spcBef>
              <a:spcAft>
                <a:spcPts val="0"/>
              </a:spcAft>
              <a:buNone/>
            </a:pPr>
            <a:r>
              <a:rPr lang="en"/>
              <a:t>Explain different types of iterables</a:t>
            </a:r>
            <a:endParaRPr/>
          </a:p>
          <a:p>
            <a:pPr marL="0" lvl="0" indent="0" algn="l" rtl="0">
              <a:lnSpc>
                <a:spcPct val="115000"/>
              </a:lnSpc>
              <a:spcBef>
                <a:spcPts val="0"/>
              </a:spcBef>
              <a:spcAft>
                <a:spcPts val="0"/>
              </a:spcAft>
              <a:buNone/>
            </a:pPr>
            <a:r>
              <a:rPr lang="en"/>
              <a:t>Indentation tells which block of codes the for loop runs through</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Make animation of box going through hello world array</a:t>
            </a:r>
            <a:endParaRPr/>
          </a:p>
          <a:p>
            <a:pPr marL="0" lvl="0" indent="0" algn="l" rtl="0">
              <a:lnSpc>
                <a:spcPct val="115000"/>
              </a:lnSpc>
              <a:spcBef>
                <a:spcPts val="0"/>
              </a:spcBef>
              <a:spcAft>
                <a:spcPts val="0"/>
              </a:spcAft>
              <a:buNone/>
            </a:pPr>
            <a:r>
              <a:rPr lang="en"/>
              <a:t>Maybe just “hello” instead of “hello world”? </a:t>
            </a:r>
            <a:endParaRPr/>
          </a:p>
        </p:txBody>
      </p:sp>
    </p:spTree>
    <p:extLst>
      <p:ext uri="{BB962C8B-B14F-4D97-AF65-F5344CB8AC3E}">
        <p14:creationId xmlns:p14="http://schemas.microsoft.com/office/powerpoint/2010/main" val="1338783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3741be89b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3741be89b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5742e2745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5742e2745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2f7bb1be36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2f7bb1be36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while loop is the other form of control flow. Similarly to a for loop, the while loop repeats as long as the statement is true</a:t>
            </a:r>
            <a:endParaRPr/>
          </a:p>
          <a:p>
            <a:pPr marL="0" lvl="0" indent="0" algn="l" rtl="0">
              <a:spcBef>
                <a:spcPts val="0"/>
              </a:spcBef>
              <a:spcAft>
                <a:spcPts val="0"/>
              </a:spcAft>
              <a:buNone/>
            </a:pPr>
            <a:r>
              <a:rPr lang="en"/>
              <a:t>Be careful or it will run forever</a:t>
            </a:r>
            <a:endParaRPr/>
          </a:p>
          <a:p>
            <a:pPr marL="0" lvl="0" indent="0" algn="l" rtl="0">
              <a:spcBef>
                <a:spcPts val="0"/>
              </a:spcBef>
              <a:spcAft>
                <a:spcPts val="0"/>
              </a:spcAft>
              <a:buNone/>
            </a:pPr>
            <a:r>
              <a:rPr lang="en"/>
              <a:t>Coding experiment: swap the two lines in the while loop</a:t>
            </a:r>
            <a:endParaRPr/>
          </a:p>
          <a:p>
            <a:pPr marL="0" lvl="0" indent="0" algn="l" rtl="0">
              <a:spcBef>
                <a:spcPts val="0"/>
              </a:spcBef>
              <a:spcAft>
                <a:spcPts val="0"/>
              </a:spcAft>
              <a:buNone/>
            </a:pPr>
            <a:r>
              <a:rPr lang="en"/>
              <a:t>Coding experiment: do not indent the second line in the while loop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Unsupervised learning methods are used in bioinformatics for sequence analysis and genetic clustering; in data mining for sequence and </a:t>
            </a:r>
            <a:r>
              <a:rPr lang="en-US" u="sng">
                <a:solidFill>
                  <a:srgbClr val="0000FF"/>
                </a:solidFill>
                <a:hlinkClick r:id="rId3">
                  <a:extLst>
                    <a:ext uri="{A12FA001-AC4F-418D-AE19-62706E023703}">
                      <ahyp:hlinkClr xmlns:ahyp="http://schemas.microsoft.com/office/drawing/2018/hyperlinkcolor" val="tx"/>
                    </a:ext>
                  </a:extLst>
                </a:hlinkClick>
              </a:rPr>
              <a:t>pattern mining</a:t>
            </a:r>
            <a:r>
              <a:rPr lang="en-US" sz="1200">
                <a:latin typeface="Calibri"/>
                <a:ea typeface="Calibri"/>
                <a:cs typeface="Calibri"/>
                <a:sym typeface="Calibri"/>
              </a:rPr>
              <a:t>; in medical imaging for image segmentation; and in computer vision for object recognition.</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5742e2745f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5742e2745f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While we are not going to touch DL in this bootcamp, what we learn here are essential skills that you can use to explore DL.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While we are not going to touch DL in this bootcamp, what we learn here are essential skills that you can use to explore DL.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largely focus on supervised learning and then a bit about unsupersised learning in terms of clustering and dimensionality reduction.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24387175" cy="1300800"/>
          </a:xfrm>
          <a:prstGeom prst="rect">
            <a:avLst/>
          </a:prstGeom>
          <a:solidFill>
            <a:schemeClr val="lt1"/>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960"/>
          </a:p>
        </p:txBody>
      </p:sp>
      <p:grpSp>
        <p:nvGrpSpPr>
          <p:cNvPr id="11" name="Google Shape;11;p2"/>
          <p:cNvGrpSpPr/>
          <p:nvPr/>
        </p:nvGrpSpPr>
        <p:grpSpPr>
          <a:xfrm>
            <a:off x="2214671" y="3176683"/>
            <a:ext cx="1988960" cy="122203"/>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grpSp>
      <p:sp>
        <p:nvSpPr>
          <p:cNvPr id="14" name="Google Shape;14;p2"/>
          <p:cNvSpPr txBox="1">
            <a:spLocks noGrp="1"/>
          </p:cNvSpPr>
          <p:nvPr>
            <p:ph type="ctrTitle"/>
          </p:nvPr>
        </p:nvSpPr>
        <p:spPr>
          <a:xfrm>
            <a:off x="1945454" y="3526533"/>
            <a:ext cx="20504269" cy="44392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sz="11200"/>
            </a:lvl1pPr>
            <a:lvl2pPr lvl="1" rtl="0">
              <a:spcBef>
                <a:spcPts val="0"/>
              </a:spcBef>
              <a:spcAft>
                <a:spcPts val="0"/>
              </a:spcAft>
              <a:buSzPts val="4200"/>
              <a:buNone/>
              <a:defRPr sz="11200"/>
            </a:lvl2pPr>
            <a:lvl3pPr lvl="2" rtl="0">
              <a:spcBef>
                <a:spcPts val="0"/>
              </a:spcBef>
              <a:spcAft>
                <a:spcPts val="0"/>
              </a:spcAft>
              <a:buSzPts val="4200"/>
              <a:buNone/>
              <a:defRPr sz="11200"/>
            </a:lvl3pPr>
            <a:lvl4pPr lvl="3" rtl="0">
              <a:spcBef>
                <a:spcPts val="0"/>
              </a:spcBef>
              <a:spcAft>
                <a:spcPts val="0"/>
              </a:spcAft>
              <a:buSzPts val="4200"/>
              <a:buNone/>
              <a:defRPr sz="11200"/>
            </a:lvl4pPr>
            <a:lvl5pPr lvl="4" rtl="0">
              <a:spcBef>
                <a:spcPts val="0"/>
              </a:spcBef>
              <a:spcAft>
                <a:spcPts val="0"/>
              </a:spcAft>
              <a:buSzPts val="4200"/>
              <a:buNone/>
              <a:defRPr sz="11200"/>
            </a:lvl5pPr>
            <a:lvl6pPr lvl="5" rtl="0">
              <a:spcBef>
                <a:spcPts val="0"/>
              </a:spcBef>
              <a:spcAft>
                <a:spcPts val="0"/>
              </a:spcAft>
              <a:buSzPts val="4200"/>
              <a:buNone/>
              <a:defRPr sz="11200"/>
            </a:lvl6pPr>
            <a:lvl7pPr lvl="6" rtl="0">
              <a:spcBef>
                <a:spcPts val="0"/>
              </a:spcBef>
              <a:spcAft>
                <a:spcPts val="0"/>
              </a:spcAft>
              <a:buSzPts val="4200"/>
              <a:buNone/>
              <a:defRPr sz="11200"/>
            </a:lvl7pPr>
            <a:lvl8pPr lvl="7" rtl="0">
              <a:spcBef>
                <a:spcPts val="0"/>
              </a:spcBef>
              <a:spcAft>
                <a:spcPts val="0"/>
              </a:spcAft>
              <a:buSzPts val="4200"/>
              <a:buNone/>
              <a:defRPr sz="11200"/>
            </a:lvl8pPr>
            <a:lvl9pPr lvl="8" rtl="0">
              <a:spcBef>
                <a:spcPts val="0"/>
              </a:spcBef>
              <a:spcAft>
                <a:spcPts val="0"/>
              </a:spcAft>
              <a:buSzPts val="4200"/>
              <a:buNone/>
              <a:defRPr sz="11200"/>
            </a:lvl9pPr>
          </a:lstStyle>
          <a:p>
            <a:endParaRPr/>
          </a:p>
        </p:txBody>
      </p:sp>
      <p:sp>
        <p:nvSpPr>
          <p:cNvPr id="15" name="Google Shape;15;p2"/>
          <p:cNvSpPr txBox="1">
            <a:spLocks noGrp="1"/>
          </p:cNvSpPr>
          <p:nvPr>
            <p:ph type="subTitle" idx="1"/>
          </p:nvPr>
        </p:nvSpPr>
        <p:spPr>
          <a:xfrm>
            <a:off x="1945926" y="8461067"/>
            <a:ext cx="20504269" cy="144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4267"/>
            </a:lvl1pPr>
            <a:lvl2pPr lvl="1" rtl="0">
              <a:lnSpc>
                <a:spcPct val="100000"/>
              </a:lnSpc>
              <a:spcBef>
                <a:spcPts val="0"/>
              </a:spcBef>
              <a:spcAft>
                <a:spcPts val="0"/>
              </a:spcAft>
              <a:buSzPts val="1600"/>
              <a:buNone/>
              <a:defRPr sz="4267"/>
            </a:lvl2pPr>
            <a:lvl3pPr lvl="2" rtl="0">
              <a:lnSpc>
                <a:spcPct val="100000"/>
              </a:lnSpc>
              <a:spcBef>
                <a:spcPts val="0"/>
              </a:spcBef>
              <a:spcAft>
                <a:spcPts val="0"/>
              </a:spcAft>
              <a:buSzPts val="1600"/>
              <a:buNone/>
              <a:defRPr sz="4267"/>
            </a:lvl3pPr>
            <a:lvl4pPr lvl="3" rtl="0">
              <a:lnSpc>
                <a:spcPct val="100000"/>
              </a:lnSpc>
              <a:spcBef>
                <a:spcPts val="0"/>
              </a:spcBef>
              <a:spcAft>
                <a:spcPts val="0"/>
              </a:spcAft>
              <a:buSzPts val="1600"/>
              <a:buNone/>
              <a:defRPr sz="4267"/>
            </a:lvl4pPr>
            <a:lvl5pPr lvl="4" rtl="0">
              <a:lnSpc>
                <a:spcPct val="100000"/>
              </a:lnSpc>
              <a:spcBef>
                <a:spcPts val="0"/>
              </a:spcBef>
              <a:spcAft>
                <a:spcPts val="0"/>
              </a:spcAft>
              <a:buSzPts val="1600"/>
              <a:buNone/>
              <a:defRPr sz="4267"/>
            </a:lvl5pPr>
            <a:lvl6pPr lvl="5" rtl="0">
              <a:lnSpc>
                <a:spcPct val="100000"/>
              </a:lnSpc>
              <a:spcBef>
                <a:spcPts val="0"/>
              </a:spcBef>
              <a:spcAft>
                <a:spcPts val="0"/>
              </a:spcAft>
              <a:buSzPts val="1600"/>
              <a:buNone/>
              <a:defRPr sz="4267"/>
            </a:lvl6pPr>
            <a:lvl7pPr lvl="6" rtl="0">
              <a:lnSpc>
                <a:spcPct val="100000"/>
              </a:lnSpc>
              <a:spcBef>
                <a:spcPts val="0"/>
              </a:spcBef>
              <a:spcAft>
                <a:spcPts val="0"/>
              </a:spcAft>
              <a:buSzPts val="1600"/>
              <a:buNone/>
              <a:defRPr sz="4267"/>
            </a:lvl7pPr>
            <a:lvl8pPr lvl="7" rtl="0">
              <a:lnSpc>
                <a:spcPct val="100000"/>
              </a:lnSpc>
              <a:spcBef>
                <a:spcPts val="0"/>
              </a:spcBef>
              <a:spcAft>
                <a:spcPts val="0"/>
              </a:spcAft>
              <a:buSzPts val="1600"/>
              <a:buNone/>
              <a:defRPr sz="4267"/>
            </a:lvl8pPr>
            <a:lvl9pPr lvl="8" rtl="0">
              <a:lnSpc>
                <a:spcPct val="100000"/>
              </a:lnSpc>
              <a:spcBef>
                <a:spcPts val="0"/>
              </a:spcBef>
              <a:spcAft>
                <a:spcPts val="0"/>
              </a:spcAft>
              <a:buSzPts val="1600"/>
              <a:buNone/>
              <a:defRPr sz="4267"/>
            </a:lvl9pPr>
          </a:lstStyle>
          <a:p>
            <a:endParaRPr/>
          </a:p>
        </p:txBody>
      </p:sp>
      <p:sp>
        <p:nvSpPr>
          <p:cNvPr id="16" name="Google Shape;16;p2"/>
          <p:cNvSpPr txBox="1">
            <a:spLocks noGrp="1"/>
          </p:cNvSpPr>
          <p:nvPr>
            <p:ph type="sldNum" idx="12"/>
          </p:nvPr>
        </p:nvSpPr>
        <p:spPr>
          <a:xfrm>
            <a:off x="22766438" y="12666269"/>
            <a:ext cx="1463391" cy="1049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2214671" y="11117680"/>
            <a:ext cx="1988960" cy="122203"/>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grpSp>
      <p:sp>
        <p:nvSpPr>
          <p:cNvPr id="77" name="Google Shape;77;p11"/>
          <p:cNvSpPr txBox="1">
            <a:spLocks noGrp="1"/>
          </p:cNvSpPr>
          <p:nvPr>
            <p:ph type="title" hasCustomPrompt="1"/>
          </p:nvPr>
        </p:nvSpPr>
        <p:spPr>
          <a:xfrm>
            <a:off x="1945456" y="1957200"/>
            <a:ext cx="20505070" cy="33192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8000"/>
              <a:buNone/>
              <a:defRPr sz="21334">
                <a:solidFill>
                  <a:schemeClr val="lt1"/>
                </a:solidFill>
              </a:defRPr>
            </a:lvl1pPr>
            <a:lvl2pPr lvl="1" rtl="0">
              <a:spcBef>
                <a:spcPts val="0"/>
              </a:spcBef>
              <a:spcAft>
                <a:spcPts val="0"/>
              </a:spcAft>
              <a:buClr>
                <a:schemeClr val="lt1"/>
              </a:buClr>
              <a:buSzPts val="8000"/>
              <a:buNone/>
              <a:defRPr sz="21334">
                <a:solidFill>
                  <a:schemeClr val="lt1"/>
                </a:solidFill>
              </a:defRPr>
            </a:lvl2pPr>
            <a:lvl3pPr lvl="2" rtl="0">
              <a:spcBef>
                <a:spcPts val="0"/>
              </a:spcBef>
              <a:spcAft>
                <a:spcPts val="0"/>
              </a:spcAft>
              <a:buClr>
                <a:schemeClr val="lt1"/>
              </a:buClr>
              <a:buSzPts val="8000"/>
              <a:buNone/>
              <a:defRPr sz="21334">
                <a:solidFill>
                  <a:schemeClr val="lt1"/>
                </a:solidFill>
              </a:defRPr>
            </a:lvl3pPr>
            <a:lvl4pPr lvl="3" rtl="0">
              <a:spcBef>
                <a:spcPts val="0"/>
              </a:spcBef>
              <a:spcAft>
                <a:spcPts val="0"/>
              </a:spcAft>
              <a:buClr>
                <a:schemeClr val="lt1"/>
              </a:buClr>
              <a:buSzPts val="8000"/>
              <a:buNone/>
              <a:defRPr sz="21334">
                <a:solidFill>
                  <a:schemeClr val="lt1"/>
                </a:solidFill>
              </a:defRPr>
            </a:lvl4pPr>
            <a:lvl5pPr lvl="4" rtl="0">
              <a:spcBef>
                <a:spcPts val="0"/>
              </a:spcBef>
              <a:spcAft>
                <a:spcPts val="0"/>
              </a:spcAft>
              <a:buClr>
                <a:schemeClr val="lt1"/>
              </a:buClr>
              <a:buSzPts val="8000"/>
              <a:buNone/>
              <a:defRPr sz="21334">
                <a:solidFill>
                  <a:schemeClr val="lt1"/>
                </a:solidFill>
              </a:defRPr>
            </a:lvl5pPr>
            <a:lvl6pPr lvl="5" rtl="0">
              <a:spcBef>
                <a:spcPts val="0"/>
              </a:spcBef>
              <a:spcAft>
                <a:spcPts val="0"/>
              </a:spcAft>
              <a:buClr>
                <a:schemeClr val="lt1"/>
              </a:buClr>
              <a:buSzPts val="8000"/>
              <a:buNone/>
              <a:defRPr sz="21334">
                <a:solidFill>
                  <a:schemeClr val="lt1"/>
                </a:solidFill>
              </a:defRPr>
            </a:lvl6pPr>
            <a:lvl7pPr lvl="6" rtl="0">
              <a:spcBef>
                <a:spcPts val="0"/>
              </a:spcBef>
              <a:spcAft>
                <a:spcPts val="0"/>
              </a:spcAft>
              <a:buClr>
                <a:schemeClr val="lt1"/>
              </a:buClr>
              <a:buSzPts val="8000"/>
              <a:buNone/>
              <a:defRPr sz="21334">
                <a:solidFill>
                  <a:schemeClr val="lt1"/>
                </a:solidFill>
              </a:defRPr>
            </a:lvl7pPr>
            <a:lvl8pPr lvl="7" rtl="0">
              <a:spcBef>
                <a:spcPts val="0"/>
              </a:spcBef>
              <a:spcAft>
                <a:spcPts val="0"/>
              </a:spcAft>
              <a:buClr>
                <a:schemeClr val="lt1"/>
              </a:buClr>
              <a:buSzPts val="8000"/>
              <a:buNone/>
              <a:defRPr sz="21334">
                <a:solidFill>
                  <a:schemeClr val="lt1"/>
                </a:solidFill>
              </a:defRPr>
            </a:lvl8pPr>
            <a:lvl9pPr lvl="8" rtl="0">
              <a:spcBef>
                <a:spcPts val="0"/>
              </a:spcBef>
              <a:spcAft>
                <a:spcPts val="0"/>
              </a:spcAft>
              <a:buClr>
                <a:schemeClr val="lt1"/>
              </a:buClr>
              <a:buSzPts val="8000"/>
              <a:buNone/>
              <a:defRPr sz="21334">
                <a:solidFill>
                  <a:schemeClr val="lt1"/>
                </a:solidFill>
              </a:defRPr>
            </a:lvl9pPr>
          </a:lstStyle>
          <a:p>
            <a:r>
              <a:t>xx%</a:t>
            </a:r>
          </a:p>
        </p:txBody>
      </p:sp>
      <p:sp>
        <p:nvSpPr>
          <p:cNvPr id="78" name="Google Shape;78;p11"/>
          <p:cNvSpPr txBox="1">
            <a:spLocks noGrp="1"/>
          </p:cNvSpPr>
          <p:nvPr>
            <p:ph type="body" idx="1"/>
          </p:nvPr>
        </p:nvSpPr>
        <p:spPr>
          <a:xfrm>
            <a:off x="1945456" y="6061035"/>
            <a:ext cx="20505070" cy="4214400"/>
          </a:xfrm>
          <a:prstGeom prst="rect">
            <a:avLst/>
          </a:prstGeom>
        </p:spPr>
        <p:txBody>
          <a:bodyPr spcFirstLastPara="1" wrap="square" lIns="91425" tIns="91425" rIns="91425" bIns="91425" anchor="t" anchorCtr="0">
            <a:normAutofit/>
          </a:bodyPr>
          <a:lstStyle>
            <a:lvl1pPr marL="1219202" lvl="0" indent="-829736" rtl="0">
              <a:spcBef>
                <a:spcPts val="0"/>
              </a:spcBef>
              <a:spcAft>
                <a:spcPts val="0"/>
              </a:spcAft>
              <a:buClr>
                <a:schemeClr val="lt1"/>
              </a:buClr>
              <a:buSzPts val="1300"/>
              <a:buChar char="●"/>
              <a:defRPr>
                <a:solidFill>
                  <a:schemeClr val="lt1"/>
                </a:solidFill>
              </a:defRPr>
            </a:lvl1pPr>
            <a:lvl2pPr marL="2438398" lvl="1" indent="-795869" rtl="0">
              <a:spcBef>
                <a:spcPts val="0"/>
              </a:spcBef>
              <a:spcAft>
                <a:spcPts val="0"/>
              </a:spcAft>
              <a:buClr>
                <a:schemeClr val="lt1"/>
              </a:buClr>
              <a:buSzPts val="1100"/>
              <a:buChar char="○"/>
              <a:defRPr>
                <a:solidFill>
                  <a:schemeClr val="lt1"/>
                </a:solidFill>
              </a:defRPr>
            </a:lvl2pPr>
            <a:lvl3pPr marL="3657600" lvl="2" indent="-795869" rtl="0">
              <a:spcBef>
                <a:spcPts val="0"/>
              </a:spcBef>
              <a:spcAft>
                <a:spcPts val="0"/>
              </a:spcAft>
              <a:buClr>
                <a:schemeClr val="lt1"/>
              </a:buClr>
              <a:buSzPts val="1100"/>
              <a:buChar char="■"/>
              <a:defRPr>
                <a:solidFill>
                  <a:schemeClr val="lt1"/>
                </a:solidFill>
              </a:defRPr>
            </a:lvl3pPr>
            <a:lvl4pPr marL="4876800" lvl="3" indent="-795869" rtl="0">
              <a:spcBef>
                <a:spcPts val="0"/>
              </a:spcBef>
              <a:spcAft>
                <a:spcPts val="0"/>
              </a:spcAft>
              <a:buClr>
                <a:schemeClr val="lt1"/>
              </a:buClr>
              <a:buSzPts val="1100"/>
              <a:buChar char="●"/>
              <a:defRPr>
                <a:solidFill>
                  <a:schemeClr val="lt1"/>
                </a:solidFill>
              </a:defRPr>
            </a:lvl4pPr>
            <a:lvl5pPr marL="6096002" lvl="4" indent="-795869" rtl="0">
              <a:spcBef>
                <a:spcPts val="0"/>
              </a:spcBef>
              <a:spcAft>
                <a:spcPts val="0"/>
              </a:spcAft>
              <a:buClr>
                <a:schemeClr val="lt1"/>
              </a:buClr>
              <a:buSzPts val="1100"/>
              <a:buChar char="○"/>
              <a:defRPr>
                <a:solidFill>
                  <a:schemeClr val="lt1"/>
                </a:solidFill>
              </a:defRPr>
            </a:lvl5pPr>
            <a:lvl6pPr marL="7315201" lvl="5" indent="-795869" rtl="0">
              <a:spcBef>
                <a:spcPts val="0"/>
              </a:spcBef>
              <a:spcAft>
                <a:spcPts val="0"/>
              </a:spcAft>
              <a:buClr>
                <a:schemeClr val="lt1"/>
              </a:buClr>
              <a:buSzPts val="1100"/>
              <a:buChar char="■"/>
              <a:defRPr>
                <a:solidFill>
                  <a:schemeClr val="lt1"/>
                </a:solidFill>
              </a:defRPr>
            </a:lvl6pPr>
            <a:lvl7pPr marL="8534400" lvl="6" indent="-795869" rtl="0">
              <a:spcBef>
                <a:spcPts val="0"/>
              </a:spcBef>
              <a:spcAft>
                <a:spcPts val="0"/>
              </a:spcAft>
              <a:buClr>
                <a:schemeClr val="lt1"/>
              </a:buClr>
              <a:buSzPts val="1100"/>
              <a:buChar char="●"/>
              <a:defRPr>
                <a:solidFill>
                  <a:schemeClr val="lt1"/>
                </a:solidFill>
              </a:defRPr>
            </a:lvl7pPr>
            <a:lvl8pPr marL="9753602" lvl="7" indent="-795869" rtl="0">
              <a:spcBef>
                <a:spcPts val="0"/>
              </a:spcBef>
              <a:spcAft>
                <a:spcPts val="0"/>
              </a:spcAft>
              <a:buClr>
                <a:schemeClr val="lt1"/>
              </a:buClr>
              <a:buSzPts val="1100"/>
              <a:buChar char="○"/>
              <a:defRPr>
                <a:solidFill>
                  <a:schemeClr val="lt1"/>
                </a:solidFill>
              </a:defRPr>
            </a:lvl8pPr>
            <a:lvl9pPr marL="10972798" lvl="8" indent="-795869" rtl="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22766438" y="12666269"/>
            <a:ext cx="1463391" cy="1049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1676621" y="730251"/>
            <a:ext cx="21033938" cy="2651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13"/>
          <p:cNvSpPr txBox="1">
            <a:spLocks noGrp="1"/>
          </p:cNvSpPr>
          <p:nvPr>
            <p:ph type="body" idx="1"/>
          </p:nvPr>
        </p:nvSpPr>
        <p:spPr>
          <a:xfrm>
            <a:off x="1676621" y="3651251"/>
            <a:ext cx="21033938" cy="8702400"/>
          </a:xfrm>
          <a:prstGeom prst="rect">
            <a:avLst/>
          </a:prstGeom>
          <a:noFill/>
          <a:ln>
            <a:noFill/>
          </a:ln>
        </p:spPr>
        <p:txBody>
          <a:bodyPr spcFirstLastPara="1" wrap="square" lIns="68575" tIns="34275" rIns="68575" bIns="34275" anchor="t" anchorCtr="0">
            <a:normAutofit/>
          </a:bodyPr>
          <a:lstStyle>
            <a:lvl1pPr marL="1219202" lvl="0" indent="-846667" algn="l" rtl="0">
              <a:lnSpc>
                <a:spcPct val="90000"/>
              </a:lnSpc>
              <a:spcBef>
                <a:spcPts val="2133"/>
              </a:spcBef>
              <a:spcAft>
                <a:spcPts val="0"/>
              </a:spcAft>
              <a:buClr>
                <a:schemeClr val="dk1"/>
              </a:buClr>
              <a:buSzPts val="1400"/>
              <a:buChar char="●"/>
              <a:defRPr/>
            </a:lvl1pPr>
            <a:lvl2pPr marL="2438398" lvl="1" indent="-846667" algn="l" rtl="0">
              <a:lnSpc>
                <a:spcPct val="90000"/>
              </a:lnSpc>
              <a:spcBef>
                <a:spcPts val="3200"/>
              </a:spcBef>
              <a:spcAft>
                <a:spcPts val="0"/>
              </a:spcAft>
              <a:buClr>
                <a:schemeClr val="dk1"/>
              </a:buClr>
              <a:buSzPts val="1400"/>
              <a:buChar char="○"/>
              <a:defRPr/>
            </a:lvl2pPr>
            <a:lvl3pPr marL="3657600" lvl="2" indent="-846667" algn="l" rtl="0">
              <a:lnSpc>
                <a:spcPct val="90000"/>
              </a:lnSpc>
              <a:spcBef>
                <a:spcPts val="3200"/>
              </a:spcBef>
              <a:spcAft>
                <a:spcPts val="0"/>
              </a:spcAft>
              <a:buClr>
                <a:schemeClr val="dk1"/>
              </a:buClr>
              <a:buSzPts val="1400"/>
              <a:buChar char="■"/>
              <a:defRPr/>
            </a:lvl3pPr>
            <a:lvl4pPr marL="4876800" lvl="3" indent="-846667" algn="l" rtl="0">
              <a:lnSpc>
                <a:spcPct val="90000"/>
              </a:lnSpc>
              <a:spcBef>
                <a:spcPts val="3200"/>
              </a:spcBef>
              <a:spcAft>
                <a:spcPts val="0"/>
              </a:spcAft>
              <a:buClr>
                <a:schemeClr val="dk1"/>
              </a:buClr>
              <a:buSzPts val="1400"/>
              <a:buChar char="●"/>
              <a:defRPr/>
            </a:lvl4pPr>
            <a:lvl5pPr marL="6096002" lvl="4" indent="-846667" algn="l" rtl="0">
              <a:lnSpc>
                <a:spcPct val="90000"/>
              </a:lnSpc>
              <a:spcBef>
                <a:spcPts val="3200"/>
              </a:spcBef>
              <a:spcAft>
                <a:spcPts val="0"/>
              </a:spcAft>
              <a:buClr>
                <a:schemeClr val="dk1"/>
              </a:buClr>
              <a:buSzPts val="1400"/>
              <a:buChar char="○"/>
              <a:defRPr/>
            </a:lvl5pPr>
            <a:lvl6pPr marL="7315201" lvl="5" indent="-846667" algn="l" rtl="0">
              <a:lnSpc>
                <a:spcPct val="90000"/>
              </a:lnSpc>
              <a:spcBef>
                <a:spcPts val="3200"/>
              </a:spcBef>
              <a:spcAft>
                <a:spcPts val="0"/>
              </a:spcAft>
              <a:buClr>
                <a:schemeClr val="dk1"/>
              </a:buClr>
              <a:buSzPts val="1400"/>
              <a:buChar char="■"/>
              <a:defRPr/>
            </a:lvl6pPr>
            <a:lvl7pPr marL="8534400" lvl="6" indent="-846667" algn="l" rtl="0">
              <a:lnSpc>
                <a:spcPct val="90000"/>
              </a:lnSpc>
              <a:spcBef>
                <a:spcPts val="3200"/>
              </a:spcBef>
              <a:spcAft>
                <a:spcPts val="0"/>
              </a:spcAft>
              <a:buClr>
                <a:schemeClr val="dk1"/>
              </a:buClr>
              <a:buSzPts val="1400"/>
              <a:buChar char="●"/>
              <a:defRPr/>
            </a:lvl7pPr>
            <a:lvl8pPr marL="9753602" lvl="7" indent="-846667" algn="l" rtl="0">
              <a:lnSpc>
                <a:spcPct val="90000"/>
              </a:lnSpc>
              <a:spcBef>
                <a:spcPts val="3200"/>
              </a:spcBef>
              <a:spcAft>
                <a:spcPts val="0"/>
              </a:spcAft>
              <a:buClr>
                <a:schemeClr val="dk1"/>
              </a:buClr>
              <a:buSzPts val="1400"/>
              <a:buChar char="○"/>
              <a:defRPr/>
            </a:lvl8pPr>
            <a:lvl9pPr marL="10972798" lvl="8" indent="-846667" algn="l" rtl="0">
              <a:lnSpc>
                <a:spcPct val="90000"/>
              </a:lnSpc>
              <a:spcBef>
                <a:spcPts val="3200"/>
              </a:spcBef>
              <a:spcAft>
                <a:spcPts val="3200"/>
              </a:spcAft>
              <a:buClr>
                <a:schemeClr val="dk1"/>
              </a:buClr>
              <a:buSzPts val="1400"/>
              <a:buChar char="■"/>
              <a:defRPr/>
            </a:lvl9pPr>
          </a:lstStyle>
          <a:p>
            <a:endParaRPr/>
          </a:p>
        </p:txBody>
      </p:sp>
      <p:sp>
        <p:nvSpPr>
          <p:cNvPr id="85" name="Google Shape;85;p13"/>
          <p:cNvSpPr txBox="1">
            <a:spLocks noGrp="1"/>
          </p:cNvSpPr>
          <p:nvPr>
            <p:ph type="dt" idx="10"/>
          </p:nvPr>
        </p:nvSpPr>
        <p:spPr>
          <a:xfrm>
            <a:off x="1676616" y="12712701"/>
            <a:ext cx="5487114" cy="7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2933"/>
            </a:lvl1pPr>
            <a:lvl2pPr lvl="1" algn="l" rtl="0">
              <a:spcBef>
                <a:spcPts val="0"/>
              </a:spcBef>
              <a:spcAft>
                <a:spcPts val="0"/>
              </a:spcAft>
              <a:buSzPts val="1100"/>
              <a:buNone/>
              <a:defRPr sz="2933"/>
            </a:lvl2pPr>
            <a:lvl3pPr lvl="2" algn="l" rtl="0">
              <a:spcBef>
                <a:spcPts val="0"/>
              </a:spcBef>
              <a:spcAft>
                <a:spcPts val="0"/>
              </a:spcAft>
              <a:buSzPts val="1100"/>
              <a:buNone/>
              <a:defRPr sz="2933"/>
            </a:lvl3pPr>
            <a:lvl4pPr lvl="3" algn="l" rtl="0">
              <a:spcBef>
                <a:spcPts val="0"/>
              </a:spcBef>
              <a:spcAft>
                <a:spcPts val="0"/>
              </a:spcAft>
              <a:buSzPts val="1100"/>
              <a:buNone/>
              <a:defRPr sz="2933"/>
            </a:lvl4pPr>
            <a:lvl5pPr lvl="4" algn="l" rtl="0">
              <a:spcBef>
                <a:spcPts val="0"/>
              </a:spcBef>
              <a:spcAft>
                <a:spcPts val="0"/>
              </a:spcAft>
              <a:buSzPts val="1100"/>
              <a:buNone/>
              <a:defRPr sz="2933"/>
            </a:lvl5pPr>
            <a:lvl6pPr lvl="5" algn="l" rtl="0">
              <a:spcBef>
                <a:spcPts val="0"/>
              </a:spcBef>
              <a:spcAft>
                <a:spcPts val="0"/>
              </a:spcAft>
              <a:buSzPts val="1100"/>
              <a:buNone/>
              <a:defRPr sz="2933"/>
            </a:lvl6pPr>
            <a:lvl7pPr lvl="6" algn="l" rtl="0">
              <a:spcBef>
                <a:spcPts val="0"/>
              </a:spcBef>
              <a:spcAft>
                <a:spcPts val="0"/>
              </a:spcAft>
              <a:buSzPts val="1100"/>
              <a:buNone/>
              <a:defRPr sz="2933"/>
            </a:lvl7pPr>
            <a:lvl8pPr lvl="7" algn="l" rtl="0">
              <a:spcBef>
                <a:spcPts val="0"/>
              </a:spcBef>
              <a:spcAft>
                <a:spcPts val="0"/>
              </a:spcAft>
              <a:buSzPts val="1100"/>
              <a:buNone/>
              <a:defRPr sz="2933"/>
            </a:lvl8pPr>
            <a:lvl9pPr lvl="8" algn="l" rtl="0">
              <a:spcBef>
                <a:spcPts val="0"/>
              </a:spcBef>
              <a:spcAft>
                <a:spcPts val="0"/>
              </a:spcAft>
              <a:buSzPts val="1100"/>
              <a:buNone/>
              <a:defRPr sz="2933"/>
            </a:lvl9pPr>
          </a:lstStyle>
          <a:p>
            <a:endParaRPr/>
          </a:p>
        </p:txBody>
      </p:sp>
      <p:sp>
        <p:nvSpPr>
          <p:cNvPr id="86" name="Google Shape;86;p13"/>
          <p:cNvSpPr txBox="1">
            <a:spLocks noGrp="1"/>
          </p:cNvSpPr>
          <p:nvPr>
            <p:ph type="ftr" idx="11"/>
          </p:nvPr>
        </p:nvSpPr>
        <p:spPr>
          <a:xfrm>
            <a:off x="8078254" y="12712701"/>
            <a:ext cx="8230672" cy="7304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2933"/>
            </a:lvl1pPr>
            <a:lvl2pPr lvl="1" algn="l" rtl="0">
              <a:spcBef>
                <a:spcPts val="0"/>
              </a:spcBef>
              <a:spcAft>
                <a:spcPts val="0"/>
              </a:spcAft>
              <a:buSzPts val="1100"/>
              <a:buNone/>
              <a:defRPr sz="2933"/>
            </a:lvl2pPr>
            <a:lvl3pPr lvl="2" algn="l" rtl="0">
              <a:spcBef>
                <a:spcPts val="0"/>
              </a:spcBef>
              <a:spcAft>
                <a:spcPts val="0"/>
              </a:spcAft>
              <a:buSzPts val="1100"/>
              <a:buNone/>
              <a:defRPr sz="2933"/>
            </a:lvl3pPr>
            <a:lvl4pPr lvl="3" algn="l" rtl="0">
              <a:spcBef>
                <a:spcPts val="0"/>
              </a:spcBef>
              <a:spcAft>
                <a:spcPts val="0"/>
              </a:spcAft>
              <a:buSzPts val="1100"/>
              <a:buNone/>
              <a:defRPr sz="2933"/>
            </a:lvl4pPr>
            <a:lvl5pPr lvl="4" algn="l" rtl="0">
              <a:spcBef>
                <a:spcPts val="0"/>
              </a:spcBef>
              <a:spcAft>
                <a:spcPts val="0"/>
              </a:spcAft>
              <a:buSzPts val="1100"/>
              <a:buNone/>
              <a:defRPr sz="2933"/>
            </a:lvl5pPr>
            <a:lvl6pPr lvl="5" algn="l" rtl="0">
              <a:spcBef>
                <a:spcPts val="0"/>
              </a:spcBef>
              <a:spcAft>
                <a:spcPts val="0"/>
              </a:spcAft>
              <a:buSzPts val="1100"/>
              <a:buNone/>
              <a:defRPr sz="2933"/>
            </a:lvl6pPr>
            <a:lvl7pPr lvl="6" algn="l" rtl="0">
              <a:spcBef>
                <a:spcPts val="0"/>
              </a:spcBef>
              <a:spcAft>
                <a:spcPts val="0"/>
              </a:spcAft>
              <a:buSzPts val="1100"/>
              <a:buNone/>
              <a:defRPr sz="2933"/>
            </a:lvl7pPr>
            <a:lvl8pPr lvl="7" algn="l" rtl="0">
              <a:spcBef>
                <a:spcPts val="0"/>
              </a:spcBef>
              <a:spcAft>
                <a:spcPts val="0"/>
              </a:spcAft>
              <a:buSzPts val="1100"/>
              <a:buNone/>
              <a:defRPr sz="2933"/>
            </a:lvl8pPr>
            <a:lvl9pPr lvl="8" algn="l" rtl="0">
              <a:spcBef>
                <a:spcPts val="0"/>
              </a:spcBef>
              <a:spcAft>
                <a:spcPts val="0"/>
              </a:spcAft>
              <a:buSzPts val="1100"/>
              <a:buNone/>
              <a:defRPr sz="2933"/>
            </a:lvl9pPr>
          </a:lstStyle>
          <a:p>
            <a:endParaRPr/>
          </a:p>
        </p:txBody>
      </p:sp>
      <p:sp>
        <p:nvSpPr>
          <p:cNvPr id="87" name="Google Shape;87;p13"/>
          <p:cNvSpPr txBox="1">
            <a:spLocks noGrp="1"/>
          </p:cNvSpPr>
          <p:nvPr>
            <p:ph type="sldNum" idx="12"/>
          </p:nvPr>
        </p:nvSpPr>
        <p:spPr>
          <a:xfrm>
            <a:off x="17223445" y="12712701"/>
            <a:ext cx="5487114" cy="461600"/>
          </a:xfrm>
          <a:prstGeom prst="rect">
            <a:avLst/>
          </a:prstGeom>
          <a:noFill/>
          <a:ln>
            <a:noFill/>
          </a:ln>
        </p:spPr>
        <p:txBody>
          <a:bodyPr spcFirstLastPara="1" wrap="square" lIns="68575" tIns="34275" rIns="68575" bIns="34275" anchor="ctr" anchorCtr="0">
            <a:normAutofit fontScale="85000" lnSpcReduction="20000"/>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8"/>
        <p:cNvGrpSpPr/>
        <p:nvPr/>
      </p:nvGrpSpPr>
      <p:grpSpPr>
        <a:xfrm>
          <a:off x="0" y="0"/>
          <a:ext cx="0" cy="0"/>
          <a:chOff x="0" y="0"/>
          <a:chExt cx="0" cy="0"/>
        </a:xfrm>
      </p:grpSpPr>
      <p:sp>
        <p:nvSpPr>
          <p:cNvPr id="19" name="Google Shape;19;p112"/>
          <p:cNvSpPr txBox="1">
            <a:spLocks noGrp="1"/>
          </p:cNvSpPr>
          <p:nvPr>
            <p:ph type="title"/>
          </p:nvPr>
        </p:nvSpPr>
        <p:spPr>
          <a:xfrm>
            <a:off x="1926426" y="8813803"/>
            <a:ext cx="20729101" cy="2724149"/>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1F497D"/>
              </a:buClr>
              <a:buSzPts val="4000"/>
              <a:buFont typeface="Times New Roman"/>
              <a:buNone/>
              <a:defRPr sz="8000" cap="none">
                <a:solidFill>
                  <a:srgbClr val="004C7F"/>
                </a:solidFill>
                <a:latin typeface="Helvetica Neue" panose="020B0604020202020204" charset="0"/>
              </a:defRPr>
            </a:lvl1pPr>
            <a:lvl2pPr lvl="1" algn="l">
              <a:lnSpc>
                <a:spcPct val="100000"/>
              </a:lnSpc>
              <a:spcBef>
                <a:spcPts val="0"/>
              </a:spcBef>
              <a:spcAft>
                <a:spcPts val="0"/>
              </a:spcAft>
              <a:buClr>
                <a:srgbClr val="1F497D"/>
              </a:buClr>
              <a:buSzPts val="1800"/>
              <a:buNone/>
              <a:defRPr/>
            </a:lvl2pPr>
            <a:lvl3pPr lvl="2" algn="l">
              <a:lnSpc>
                <a:spcPct val="100000"/>
              </a:lnSpc>
              <a:spcBef>
                <a:spcPts val="0"/>
              </a:spcBef>
              <a:spcAft>
                <a:spcPts val="0"/>
              </a:spcAft>
              <a:buClr>
                <a:srgbClr val="1F497D"/>
              </a:buClr>
              <a:buSzPts val="1800"/>
              <a:buNone/>
              <a:defRPr/>
            </a:lvl3pPr>
            <a:lvl4pPr lvl="3" algn="l">
              <a:lnSpc>
                <a:spcPct val="100000"/>
              </a:lnSpc>
              <a:spcBef>
                <a:spcPts val="0"/>
              </a:spcBef>
              <a:spcAft>
                <a:spcPts val="0"/>
              </a:spcAft>
              <a:buClr>
                <a:srgbClr val="1F497D"/>
              </a:buClr>
              <a:buSzPts val="1800"/>
              <a:buNone/>
              <a:defRPr/>
            </a:lvl4pPr>
            <a:lvl5pPr lvl="4" algn="l">
              <a:lnSpc>
                <a:spcPct val="100000"/>
              </a:lnSpc>
              <a:spcBef>
                <a:spcPts val="0"/>
              </a:spcBef>
              <a:spcAft>
                <a:spcPts val="0"/>
              </a:spcAft>
              <a:buClr>
                <a:srgbClr val="1F497D"/>
              </a:buClr>
              <a:buSzPts val="1800"/>
              <a:buNone/>
              <a:defRPr/>
            </a:lvl5pPr>
            <a:lvl6pPr lvl="5" algn="l">
              <a:lnSpc>
                <a:spcPct val="100000"/>
              </a:lnSpc>
              <a:spcBef>
                <a:spcPts val="0"/>
              </a:spcBef>
              <a:spcAft>
                <a:spcPts val="0"/>
              </a:spcAft>
              <a:buClr>
                <a:srgbClr val="1F497D"/>
              </a:buClr>
              <a:buSzPts val="1800"/>
              <a:buNone/>
              <a:defRPr/>
            </a:lvl6pPr>
            <a:lvl7pPr lvl="6" algn="l">
              <a:lnSpc>
                <a:spcPct val="100000"/>
              </a:lnSpc>
              <a:spcBef>
                <a:spcPts val="0"/>
              </a:spcBef>
              <a:spcAft>
                <a:spcPts val="0"/>
              </a:spcAft>
              <a:buClr>
                <a:srgbClr val="1F497D"/>
              </a:buClr>
              <a:buSzPts val="1800"/>
              <a:buNone/>
              <a:defRPr/>
            </a:lvl7pPr>
            <a:lvl8pPr lvl="7" algn="l">
              <a:lnSpc>
                <a:spcPct val="100000"/>
              </a:lnSpc>
              <a:spcBef>
                <a:spcPts val="0"/>
              </a:spcBef>
              <a:spcAft>
                <a:spcPts val="0"/>
              </a:spcAft>
              <a:buClr>
                <a:srgbClr val="1F497D"/>
              </a:buClr>
              <a:buSzPts val="1800"/>
              <a:buNone/>
              <a:defRPr/>
            </a:lvl8pPr>
            <a:lvl9pPr lvl="8" algn="l">
              <a:lnSpc>
                <a:spcPct val="100000"/>
              </a:lnSpc>
              <a:spcBef>
                <a:spcPts val="0"/>
              </a:spcBef>
              <a:spcAft>
                <a:spcPts val="0"/>
              </a:spcAft>
              <a:buClr>
                <a:srgbClr val="1F497D"/>
              </a:buClr>
              <a:buSzPts val="1800"/>
              <a:buNone/>
              <a:defRPr/>
            </a:lvl9pPr>
          </a:lstStyle>
          <a:p>
            <a:endParaRPr dirty="0"/>
          </a:p>
        </p:txBody>
      </p:sp>
      <p:sp>
        <p:nvSpPr>
          <p:cNvPr id="20" name="Google Shape;20;p112"/>
          <p:cNvSpPr txBox="1">
            <a:spLocks noGrp="1"/>
          </p:cNvSpPr>
          <p:nvPr>
            <p:ph type="body" idx="1"/>
          </p:nvPr>
        </p:nvSpPr>
        <p:spPr>
          <a:xfrm>
            <a:off x="1926426" y="5813439"/>
            <a:ext cx="20729101" cy="3000376"/>
          </a:xfrm>
          <a:prstGeom prst="rect">
            <a:avLst/>
          </a:prstGeom>
          <a:noFill/>
          <a:ln>
            <a:noFill/>
          </a:ln>
        </p:spPr>
        <p:txBody>
          <a:bodyPr spcFirstLastPara="1" wrap="square" lIns="45700" tIns="45700" rIns="45700" bIns="45700" anchor="b" anchorCtr="0">
            <a:normAutofit/>
          </a:bodyPr>
          <a:lstStyle>
            <a:lvl1pPr marL="914398" lvl="0" indent="-457200" algn="l">
              <a:lnSpc>
                <a:spcPct val="100000"/>
              </a:lnSpc>
              <a:spcBef>
                <a:spcPts val="800"/>
              </a:spcBef>
              <a:spcAft>
                <a:spcPts val="0"/>
              </a:spcAft>
              <a:buClr>
                <a:srgbClr val="888888"/>
              </a:buClr>
              <a:buSzPts val="2000"/>
              <a:buFont typeface="Times New Roman"/>
              <a:buNone/>
              <a:defRPr sz="4000" b="1">
                <a:solidFill>
                  <a:srgbClr val="888888"/>
                </a:solidFill>
              </a:defRPr>
            </a:lvl1pPr>
            <a:lvl2pPr marL="1828802" lvl="1" indent="-457200" algn="l">
              <a:lnSpc>
                <a:spcPct val="100000"/>
              </a:lnSpc>
              <a:spcBef>
                <a:spcPts val="800"/>
              </a:spcBef>
              <a:spcAft>
                <a:spcPts val="0"/>
              </a:spcAft>
              <a:buClr>
                <a:srgbClr val="888888"/>
              </a:buClr>
              <a:buSzPts val="2000"/>
              <a:buFont typeface="Times New Roman"/>
              <a:buNone/>
              <a:defRPr sz="4000" b="1">
                <a:solidFill>
                  <a:srgbClr val="888888"/>
                </a:solidFill>
              </a:defRPr>
            </a:lvl2pPr>
            <a:lvl3pPr marL="2743202" lvl="2" indent="-457200" algn="l">
              <a:lnSpc>
                <a:spcPct val="100000"/>
              </a:lnSpc>
              <a:spcBef>
                <a:spcPts val="800"/>
              </a:spcBef>
              <a:spcAft>
                <a:spcPts val="0"/>
              </a:spcAft>
              <a:buClr>
                <a:srgbClr val="888888"/>
              </a:buClr>
              <a:buSzPts val="2000"/>
              <a:buFont typeface="Times New Roman"/>
              <a:buNone/>
              <a:defRPr sz="4000" b="1">
                <a:solidFill>
                  <a:srgbClr val="888888"/>
                </a:solidFill>
              </a:defRPr>
            </a:lvl3pPr>
            <a:lvl4pPr marL="3657600" lvl="3" indent="-457200" algn="l">
              <a:lnSpc>
                <a:spcPct val="100000"/>
              </a:lnSpc>
              <a:spcBef>
                <a:spcPts val="800"/>
              </a:spcBef>
              <a:spcAft>
                <a:spcPts val="0"/>
              </a:spcAft>
              <a:buClr>
                <a:srgbClr val="888888"/>
              </a:buClr>
              <a:buSzPts val="2000"/>
              <a:buFont typeface="Times New Roman"/>
              <a:buNone/>
              <a:defRPr sz="4000" b="1">
                <a:solidFill>
                  <a:srgbClr val="888888"/>
                </a:solidFill>
              </a:defRPr>
            </a:lvl4pPr>
            <a:lvl5pPr marL="4571998" lvl="4" indent="-457200" algn="l">
              <a:lnSpc>
                <a:spcPct val="100000"/>
              </a:lnSpc>
              <a:spcBef>
                <a:spcPts val="800"/>
              </a:spcBef>
              <a:spcAft>
                <a:spcPts val="0"/>
              </a:spcAft>
              <a:buClr>
                <a:srgbClr val="888888"/>
              </a:buClr>
              <a:buSzPts val="2000"/>
              <a:buFont typeface="Times New Roman"/>
              <a:buNone/>
              <a:defRPr sz="4000" b="1">
                <a:solidFill>
                  <a:srgbClr val="888888"/>
                </a:solidFill>
              </a:defRPr>
            </a:lvl5pPr>
            <a:lvl6pPr marL="5486402" lvl="5" indent="-685801" algn="l">
              <a:lnSpc>
                <a:spcPct val="100000"/>
              </a:lnSpc>
              <a:spcBef>
                <a:spcPts val="1400"/>
              </a:spcBef>
              <a:spcAft>
                <a:spcPts val="0"/>
              </a:spcAft>
              <a:buSzPts val="1800"/>
              <a:buChar char="•"/>
              <a:defRPr/>
            </a:lvl6pPr>
            <a:lvl7pPr marL="6400803" lvl="6" indent="-685801" algn="l">
              <a:lnSpc>
                <a:spcPct val="100000"/>
              </a:lnSpc>
              <a:spcBef>
                <a:spcPts val="1400"/>
              </a:spcBef>
              <a:spcAft>
                <a:spcPts val="0"/>
              </a:spcAft>
              <a:buSzPts val="1800"/>
              <a:buChar char="•"/>
              <a:defRPr/>
            </a:lvl7pPr>
            <a:lvl8pPr marL="7315201" lvl="7" indent="-685801" algn="l">
              <a:lnSpc>
                <a:spcPct val="100000"/>
              </a:lnSpc>
              <a:spcBef>
                <a:spcPts val="1400"/>
              </a:spcBef>
              <a:spcAft>
                <a:spcPts val="0"/>
              </a:spcAft>
              <a:buSzPts val="1800"/>
              <a:buChar char="•"/>
              <a:defRPr/>
            </a:lvl8pPr>
            <a:lvl9pPr marL="8229602" lvl="8" indent="-685801" algn="l">
              <a:lnSpc>
                <a:spcPct val="100000"/>
              </a:lnSpc>
              <a:spcBef>
                <a:spcPts val="1400"/>
              </a:spcBef>
              <a:spcAft>
                <a:spcPts val="0"/>
              </a:spcAft>
              <a:buSzPts val="1800"/>
              <a:buChar char="•"/>
              <a:defRPr/>
            </a:lvl9pPr>
          </a:lstStyle>
          <a:p>
            <a:endParaRPr/>
          </a:p>
        </p:txBody>
      </p:sp>
      <p:sp>
        <p:nvSpPr>
          <p:cNvPr id="21" name="Google Shape;21;p112"/>
          <p:cNvSpPr txBox="1">
            <a:spLocks noGrp="1"/>
          </p:cNvSpPr>
          <p:nvPr>
            <p:ph type="sldNum" idx="12"/>
          </p:nvPr>
        </p:nvSpPr>
        <p:spPr>
          <a:xfrm>
            <a:off x="22463777" y="17206289"/>
            <a:ext cx="704046" cy="461624"/>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2400">
                <a:solidFill>
                  <a:srgbClr val="888888"/>
                </a:solidFill>
              </a:defRPr>
            </a:lvl1pPr>
            <a:lvl2pPr marL="0" lvl="1" indent="0" algn="r">
              <a:lnSpc>
                <a:spcPct val="100000"/>
              </a:lnSpc>
              <a:spcBef>
                <a:spcPts val="0"/>
              </a:spcBef>
              <a:spcAft>
                <a:spcPts val="0"/>
              </a:spcAft>
              <a:buClr>
                <a:srgbClr val="888888"/>
              </a:buClr>
              <a:buSzPts val="1200"/>
              <a:buFont typeface="Calibri"/>
              <a:buNone/>
              <a:defRPr sz="2400">
                <a:solidFill>
                  <a:srgbClr val="888888"/>
                </a:solidFill>
              </a:defRPr>
            </a:lvl2pPr>
            <a:lvl3pPr marL="0" lvl="2" indent="0" algn="r">
              <a:lnSpc>
                <a:spcPct val="100000"/>
              </a:lnSpc>
              <a:spcBef>
                <a:spcPts val="0"/>
              </a:spcBef>
              <a:spcAft>
                <a:spcPts val="0"/>
              </a:spcAft>
              <a:buClr>
                <a:srgbClr val="888888"/>
              </a:buClr>
              <a:buSzPts val="1200"/>
              <a:buFont typeface="Calibri"/>
              <a:buNone/>
              <a:defRPr sz="2400">
                <a:solidFill>
                  <a:srgbClr val="888888"/>
                </a:solidFill>
              </a:defRPr>
            </a:lvl3pPr>
            <a:lvl4pPr marL="0" lvl="3" indent="0" algn="r">
              <a:lnSpc>
                <a:spcPct val="100000"/>
              </a:lnSpc>
              <a:spcBef>
                <a:spcPts val="0"/>
              </a:spcBef>
              <a:spcAft>
                <a:spcPts val="0"/>
              </a:spcAft>
              <a:buClr>
                <a:srgbClr val="888888"/>
              </a:buClr>
              <a:buSzPts val="1200"/>
              <a:buFont typeface="Calibri"/>
              <a:buNone/>
              <a:defRPr sz="2400">
                <a:solidFill>
                  <a:srgbClr val="888888"/>
                </a:solidFill>
              </a:defRPr>
            </a:lvl4pPr>
            <a:lvl5pPr marL="0" lvl="4" indent="0" algn="r">
              <a:lnSpc>
                <a:spcPct val="100000"/>
              </a:lnSpc>
              <a:spcBef>
                <a:spcPts val="0"/>
              </a:spcBef>
              <a:spcAft>
                <a:spcPts val="0"/>
              </a:spcAft>
              <a:buClr>
                <a:srgbClr val="888888"/>
              </a:buClr>
              <a:buSzPts val="1200"/>
              <a:buFont typeface="Calibri"/>
              <a:buNone/>
              <a:defRPr sz="2400">
                <a:solidFill>
                  <a:srgbClr val="888888"/>
                </a:solidFill>
              </a:defRPr>
            </a:lvl5pPr>
            <a:lvl6pPr marL="0" lvl="5" indent="0" algn="r">
              <a:lnSpc>
                <a:spcPct val="100000"/>
              </a:lnSpc>
              <a:spcBef>
                <a:spcPts val="0"/>
              </a:spcBef>
              <a:spcAft>
                <a:spcPts val="0"/>
              </a:spcAft>
              <a:buClr>
                <a:srgbClr val="888888"/>
              </a:buClr>
              <a:buSzPts val="1200"/>
              <a:buFont typeface="Calibri"/>
              <a:buNone/>
              <a:defRPr sz="2400">
                <a:solidFill>
                  <a:srgbClr val="888888"/>
                </a:solidFill>
              </a:defRPr>
            </a:lvl6pPr>
            <a:lvl7pPr marL="0" lvl="6" indent="0" algn="r">
              <a:lnSpc>
                <a:spcPct val="100000"/>
              </a:lnSpc>
              <a:spcBef>
                <a:spcPts val="0"/>
              </a:spcBef>
              <a:spcAft>
                <a:spcPts val="0"/>
              </a:spcAft>
              <a:buClr>
                <a:srgbClr val="888888"/>
              </a:buClr>
              <a:buSzPts val="1200"/>
              <a:buFont typeface="Calibri"/>
              <a:buNone/>
              <a:defRPr sz="2400">
                <a:solidFill>
                  <a:srgbClr val="888888"/>
                </a:solidFill>
              </a:defRPr>
            </a:lvl7pPr>
            <a:lvl8pPr marL="0" lvl="7" indent="0" algn="r">
              <a:lnSpc>
                <a:spcPct val="100000"/>
              </a:lnSpc>
              <a:spcBef>
                <a:spcPts val="0"/>
              </a:spcBef>
              <a:spcAft>
                <a:spcPts val="0"/>
              </a:spcAft>
              <a:buClr>
                <a:srgbClr val="888888"/>
              </a:buClr>
              <a:buSzPts val="1200"/>
              <a:buFont typeface="Calibri"/>
              <a:buNone/>
              <a:defRPr sz="2400">
                <a:solidFill>
                  <a:srgbClr val="888888"/>
                </a:solidFill>
              </a:defRPr>
            </a:lvl8pPr>
            <a:lvl9pPr marL="0" lvl="8" indent="0" algn="r">
              <a:lnSpc>
                <a:spcPct val="100000"/>
              </a:lnSpc>
              <a:spcBef>
                <a:spcPts val="0"/>
              </a:spcBef>
              <a:spcAft>
                <a:spcPts val="0"/>
              </a:spcAft>
              <a:buClr>
                <a:srgbClr val="888888"/>
              </a:buClr>
              <a:buSzPts val="1200"/>
              <a:buFont typeface="Calibri"/>
              <a:buNone/>
              <a:defRPr sz="2400">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95503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22766438" y="12666269"/>
            <a:ext cx="1463391" cy="1049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55640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2214671" y="3176683"/>
            <a:ext cx="1988960" cy="122203"/>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grpSp>
      <p:sp>
        <p:nvSpPr>
          <p:cNvPr id="21" name="Google Shape;21;p3"/>
          <p:cNvSpPr txBox="1">
            <a:spLocks noGrp="1"/>
          </p:cNvSpPr>
          <p:nvPr>
            <p:ph type="title"/>
          </p:nvPr>
        </p:nvSpPr>
        <p:spPr>
          <a:xfrm>
            <a:off x="1945456" y="3526533"/>
            <a:ext cx="20505070" cy="4049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None/>
              <a:defRPr sz="9600">
                <a:solidFill>
                  <a:schemeClr val="lt1"/>
                </a:solidFill>
              </a:defRPr>
            </a:lvl1pPr>
            <a:lvl2pPr lvl="1" rtl="0">
              <a:spcBef>
                <a:spcPts val="0"/>
              </a:spcBef>
              <a:spcAft>
                <a:spcPts val="0"/>
              </a:spcAft>
              <a:buClr>
                <a:schemeClr val="lt1"/>
              </a:buClr>
              <a:buSzPts val="3600"/>
              <a:buNone/>
              <a:defRPr sz="9600">
                <a:solidFill>
                  <a:schemeClr val="lt1"/>
                </a:solidFill>
              </a:defRPr>
            </a:lvl2pPr>
            <a:lvl3pPr lvl="2" rtl="0">
              <a:spcBef>
                <a:spcPts val="0"/>
              </a:spcBef>
              <a:spcAft>
                <a:spcPts val="0"/>
              </a:spcAft>
              <a:buClr>
                <a:schemeClr val="lt1"/>
              </a:buClr>
              <a:buSzPts val="3600"/>
              <a:buNone/>
              <a:defRPr sz="9600">
                <a:solidFill>
                  <a:schemeClr val="lt1"/>
                </a:solidFill>
              </a:defRPr>
            </a:lvl3pPr>
            <a:lvl4pPr lvl="3" rtl="0">
              <a:spcBef>
                <a:spcPts val="0"/>
              </a:spcBef>
              <a:spcAft>
                <a:spcPts val="0"/>
              </a:spcAft>
              <a:buClr>
                <a:schemeClr val="lt1"/>
              </a:buClr>
              <a:buSzPts val="3600"/>
              <a:buNone/>
              <a:defRPr sz="9600">
                <a:solidFill>
                  <a:schemeClr val="lt1"/>
                </a:solidFill>
              </a:defRPr>
            </a:lvl4pPr>
            <a:lvl5pPr lvl="4" rtl="0">
              <a:spcBef>
                <a:spcPts val="0"/>
              </a:spcBef>
              <a:spcAft>
                <a:spcPts val="0"/>
              </a:spcAft>
              <a:buClr>
                <a:schemeClr val="lt1"/>
              </a:buClr>
              <a:buSzPts val="3600"/>
              <a:buNone/>
              <a:defRPr sz="9600">
                <a:solidFill>
                  <a:schemeClr val="lt1"/>
                </a:solidFill>
              </a:defRPr>
            </a:lvl5pPr>
            <a:lvl6pPr lvl="5" rtl="0">
              <a:spcBef>
                <a:spcPts val="0"/>
              </a:spcBef>
              <a:spcAft>
                <a:spcPts val="0"/>
              </a:spcAft>
              <a:buClr>
                <a:schemeClr val="lt1"/>
              </a:buClr>
              <a:buSzPts val="3600"/>
              <a:buNone/>
              <a:defRPr sz="9600">
                <a:solidFill>
                  <a:schemeClr val="lt1"/>
                </a:solidFill>
              </a:defRPr>
            </a:lvl6pPr>
            <a:lvl7pPr lvl="6" rtl="0">
              <a:spcBef>
                <a:spcPts val="0"/>
              </a:spcBef>
              <a:spcAft>
                <a:spcPts val="0"/>
              </a:spcAft>
              <a:buClr>
                <a:schemeClr val="lt1"/>
              </a:buClr>
              <a:buSzPts val="3600"/>
              <a:buNone/>
              <a:defRPr sz="9600">
                <a:solidFill>
                  <a:schemeClr val="lt1"/>
                </a:solidFill>
              </a:defRPr>
            </a:lvl7pPr>
            <a:lvl8pPr lvl="7" rtl="0">
              <a:spcBef>
                <a:spcPts val="0"/>
              </a:spcBef>
              <a:spcAft>
                <a:spcPts val="0"/>
              </a:spcAft>
              <a:buClr>
                <a:schemeClr val="lt1"/>
              </a:buClr>
              <a:buSzPts val="3600"/>
              <a:buNone/>
              <a:defRPr sz="9600">
                <a:solidFill>
                  <a:schemeClr val="lt1"/>
                </a:solidFill>
              </a:defRPr>
            </a:lvl8pPr>
            <a:lvl9pPr lvl="8" rtl="0">
              <a:spcBef>
                <a:spcPts val="0"/>
              </a:spcBef>
              <a:spcAft>
                <a:spcPts val="0"/>
              </a:spcAft>
              <a:buClr>
                <a:schemeClr val="lt1"/>
              </a:buClr>
              <a:buSzPts val="3600"/>
              <a:buNone/>
              <a:defRPr sz="9600">
                <a:solidFill>
                  <a:schemeClr val="lt1"/>
                </a:solidFill>
              </a:defRPr>
            </a:lvl9pPr>
          </a:lstStyle>
          <a:p>
            <a:endParaRPr/>
          </a:p>
        </p:txBody>
      </p:sp>
      <p:sp>
        <p:nvSpPr>
          <p:cNvPr id="22" name="Google Shape;22;p3"/>
          <p:cNvSpPr txBox="1">
            <a:spLocks noGrp="1"/>
          </p:cNvSpPr>
          <p:nvPr>
            <p:ph type="sldNum" idx="12"/>
          </p:nvPr>
        </p:nvSpPr>
        <p:spPr>
          <a:xfrm>
            <a:off x="22766438" y="12666269"/>
            <a:ext cx="1463391" cy="1049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8" name="Google Shape;28;p4"/>
          <p:cNvSpPr txBox="1">
            <a:spLocks noGrp="1"/>
          </p:cNvSpPr>
          <p:nvPr>
            <p:ph type="title"/>
          </p:nvPr>
        </p:nvSpPr>
        <p:spPr>
          <a:xfrm>
            <a:off x="1945453" y="3516400"/>
            <a:ext cx="20505870" cy="1427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6933">
                <a:solidFill>
                  <a:srgbClr val="004C7F"/>
                </a:solidFill>
                <a:latin typeface="Helvetica Neue" panose="020B0604020202020204" charset="0"/>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endParaRPr dirty="0"/>
          </a:p>
        </p:txBody>
      </p:sp>
      <p:sp>
        <p:nvSpPr>
          <p:cNvPr id="29" name="Google Shape;29;p4"/>
          <p:cNvSpPr txBox="1">
            <a:spLocks noGrp="1"/>
          </p:cNvSpPr>
          <p:nvPr>
            <p:ph type="body" idx="1"/>
          </p:nvPr>
        </p:nvSpPr>
        <p:spPr>
          <a:xfrm>
            <a:off x="1945453" y="5543667"/>
            <a:ext cx="20505870" cy="6029600"/>
          </a:xfrm>
          <a:prstGeom prst="rect">
            <a:avLst/>
          </a:prstGeom>
        </p:spPr>
        <p:txBody>
          <a:bodyPr spcFirstLastPara="1" wrap="square" lIns="91425" tIns="91425" rIns="91425" bIns="91425" anchor="t" anchorCtr="0">
            <a:normAutofit/>
          </a:bodyPr>
          <a:lstStyle>
            <a:lvl1pPr marL="1219202" lvl="0" indent="-829736" rtl="0">
              <a:spcBef>
                <a:spcPts val="0"/>
              </a:spcBef>
              <a:spcAft>
                <a:spcPts val="0"/>
              </a:spcAft>
              <a:buSzPts val="1300"/>
              <a:buChar char="●"/>
              <a:defRPr/>
            </a:lvl1pPr>
            <a:lvl2pPr marL="2438398" lvl="1" indent="-795869" rtl="0">
              <a:spcBef>
                <a:spcPts val="0"/>
              </a:spcBef>
              <a:spcAft>
                <a:spcPts val="0"/>
              </a:spcAft>
              <a:buSzPts val="1100"/>
              <a:buChar char="○"/>
              <a:defRPr/>
            </a:lvl2pPr>
            <a:lvl3pPr marL="3657600" lvl="2" indent="-795869" rtl="0">
              <a:spcBef>
                <a:spcPts val="0"/>
              </a:spcBef>
              <a:spcAft>
                <a:spcPts val="0"/>
              </a:spcAft>
              <a:buSzPts val="1100"/>
              <a:buChar char="■"/>
              <a:defRPr/>
            </a:lvl3pPr>
            <a:lvl4pPr marL="4876800" lvl="3" indent="-795869" rtl="0">
              <a:spcBef>
                <a:spcPts val="0"/>
              </a:spcBef>
              <a:spcAft>
                <a:spcPts val="0"/>
              </a:spcAft>
              <a:buSzPts val="1100"/>
              <a:buChar char="●"/>
              <a:defRPr/>
            </a:lvl4pPr>
            <a:lvl5pPr marL="6096002" lvl="4" indent="-795869" rtl="0">
              <a:spcBef>
                <a:spcPts val="0"/>
              </a:spcBef>
              <a:spcAft>
                <a:spcPts val="0"/>
              </a:spcAft>
              <a:buSzPts val="1100"/>
              <a:buChar char="○"/>
              <a:defRPr/>
            </a:lvl5pPr>
            <a:lvl6pPr marL="7315201" lvl="5" indent="-795869" rtl="0">
              <a:spcBef>
                <a:spcPts val="0"/>
              </a:spcBef>
              <a:spcAft>
                <a:spcPts val="0"/>
              </a:spcAft>
              <a:buSzPts val="1100"/>
              <a:buChar char="■"/>
              <a:defRPr/>
            </a:lvl6pPr>
            <a:lvl7pPr marL="8534400" lvl="6" indent="-795869" rtl="0">
              <a:spcBef>
                <a:spcPts val="0"/>
              </a:spcBef>
              <a:spcAft>
                <a:spcPts val="0"/>
              </a:spcAft>
              <a:buSzPts val="1100"/>
              <a:buChar char="●"/>
              <a:defRPr/>
            </a:lvl7pPr>
            <a:lvl8pPr marL="9753602" lvl="7" indent="-795869" rtl="0">
              <a:spcBef>
                <a:spcPts val="0"/>
              </a:spcBef>
              <a:spcAft>
                <a:spcPts val="0"/>
              </a:spcAft>
              <a:buSzPts val="1100"/>
              <a:buChar char="○"/>
              <a:defRPr/>
            </a:lvl8pPr>
            <a:lvl9pPr marL="10972798" lvl="8" indent="-795869" rtl="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22766438" y="12666269"/>
            <a:ext cx="1463391" cy="1049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31"/>
        <p:cNvGrpSpPr/>
        <p:nvPr/>
      </p:nvGrpSpPr>
      <p:grpSpPr>
        <a:xfrm>
          <a:off x="0" y="0"/>
          <a:ext cx="0" cy="0"/>
          <a:chOff x="0" y="0"/>
          <a:chExt cx="0" cy="0"/>
        </a:xfrm>
      </p:grpSpPr>
      <p:grpSp>
        <p:nvGrpSpPr>
          <p:cNvPr id="33" name="Google Shape;33;p5"/>
          <p:cNvGrpSpPr/>
          <p:nvPr/>
        </p:nvGrpSpPr>
        <p:grpSpPr>
          <a:xfrm>
            <a:off x="2214671" y="3176683"/>
            <a:ext cx="1988960" cy="122203"/>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grpSp>
      <p:sp>
        <p:nvSpPr>
          <p:cNvPr id="37" name="Google Shape;37;p5"/>
          <p:cNvSpPr txBox="1">
            <a:spLocks noGrp="1"/>
          </p:cNvSpPr>
          <p:nvPr>
            <p:ph type="body" idx="1"/>
          </p:nvPr>
        </p:nvSpPr>
        <p:spPr>
          <a:xfrm>
            <a:off x="1945122" y="5543667"/>
            <a:ext cx="10066111" cy="6029600"/>
          </a:xfrm>
          <a:prstGeom prst="rect">
            <a:avLst/>
          </a:prstGeom>
        </p:spPr>
        <p:txBody>
          <a:bodyPr spcFirstLastPara="1" wrap="square" lIns="91425" tIns="91425" rIns="91425" bIns="91425" anchor="t" anchorCtr="0">
            <a:normAutofit/>
          </a:bodyPr>
          <a:lstStyle>
            <a:lvl1pPr marL="1219202" lvl="0" indent="-829736" rtl="0">
              <a:spcBef>
                <a:spcPts val="0"/>
              </a:spcBef>
              <a:spcAft>
                <a:spcPts val="0"/>
              </a:spcAft>
              <a:buSzPts val="1300"/>
              <a:buChar char="●"/>
              <a:defRPr/>
            </a:lvl1pPr>
            <a:lvl2pPr marL="2438398" lvl="1" indent="-795869" rtl="0">
              <a:spcBef>
                <a:spcPts val="0"/>
              </a:spcBef>
              <a:spcAft>
                <a:spcPts val="0"/>
              </a:spcAft>
              <a:buSzPts val="1100"/>
              <a:buChar char="○"/>
              <a:defRPr/>
            </a:lvl2pPr>
            <a:lvl3pPr marL="3657600" lvl="2" indent="-795869" rtl="0">
              <a:spcBef>
                <a:spcPts val="0"/>
              </a:spcBef>
              <a:spcAft>
                <a:spcPts val="0"/>
              </a:spcAft>
              <a:buSzPts val="1100"/>
              <a:buChar char="■"/>
              <a:defRPr/>
            </a:lvl3pPr>
            <a:lvl4pPr marL="4876800" lvl="3" indent="-795869" rtl="0">
              <a:spcBef>
                <a:spcPts val="0"/>
              </a:spcBef>
              <a:spcAft>
                <a:spcPts val="0"/>
              </a:spcAft>
              <a:buSzPts val="1100"/>
              <a:buChar char="●"/>
              <a:defRPr/>
            </a:lvl4pPr>
            <a:lvl5pPr marL="6096002" lvl="4" indent="-795869" rtl="0">
              <a:spcBef>
                <a:spcPts val="0"/>
              </a:spcBef>
              <a:spcAft>
                <a:spcPts val="0"/>
              </a:spcAft>
              <a:buSzPts val="1100"/>
              <a:buChar char="○"/>
              <a:defRPr/>
            </a:lvl5pPr>
            <a:lvl6pPr marL="7315201" lvl="5" indent="-795869" rtl="0">
              <a:spcBef>
                <a:spcPts val="0"/>
              </a:spcBef>
              <a:spcAft>
                <a:spcPts val="0"/>
              </a:spcAft>
              <a:buSzPts val="1100"/>
              <a:buChar char="■"/>
              <a:defRPr/>
            </a:lvl6pPr>
            <a:lvl7pPr marL="8534400" lvl="6" indent="-795869" rtl="0">
              <a:spcBef>
                <a:spcPts val="0"/>
              </a:spcBef>
              <a:spcAft>
                <a:spcPts val="0"/>
              </a:spcAft>
              <a:buSzPts val="1100"/>
              <a:buChar char="●"/>
              <a:defRPr/>
            </a:lvl7pPr>
            <a:lvl8pPr marL="9753602" lvl="7" indent="-795869" rtl="0">
              <a:spcBef>
                <a:spcPts val="0"/>
              </a:spcBef>
              <a:spcAft>
                <a:spcPts val="0"/>
              </a:spcAft>
              <a:buSzPts val="1100"/>
              <a:buChar char="○"/>
              <a:defRPr/>
            </a:lvl8pPr>
            <a:lvl9pPr marL="10972798" lvl="8" indent="-795869" rtl="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12384559" y="5543667"/>
            <a:ext cx="10066111" cy="6029600"/>
          </a:xfrm>
          <a:prstGeom prst="rect">
            <a:avLst/>
          </a:prstGeom>
        </p:spPr>
        <p:txBody>
          <a:bodyPr spcFirstLastPara="1" wrap="square" lIns="91425" tIns="91425" rIns="91425" bIns="91425" anchor="t" anchorCtr="0">
            <a:normAutofit/>
          </a:bodyPr>
          <a:lstStyle>
            <a:lvl1pPr marL="1219202" lvl="0" indent="-829736" rtl="0">
              <a:spcBef>
                <a:spcPts val="0"/>
              </a:spcBef>
              <a:spcAft>
                <a:spcPts val="0"/>
              </a:spcAft>
              <a:buSzPts val="1300"/>
              <a:buChar char="●"/>
              <a:defRPr/>
            </a:lvl1pPr>
            <a:lvl2pPr marL="2438398" lvl="1" indent="-795869" rtl="0">
              <a:spcBef>
                <a:spcPts val="0"/>
              </a:spcBef>
              <a:spcAft>
                <a:spcPts val="0"/>
              </a:spcAft>
              <a:buSzPts val="1100"/>
              <a:buChar char="○"/>
              <a:defRPr/>
            </a:lvl2pPr>
            <a:lvl3pPr marL="3657600" lvl="2" indent="-795869" rtl="0">
              <a:spcBef>
                <a:spcPts val="0"/>
              </a:spcBef>
              <a:spcAft>
                <a:spcPts val="0"/>
              </a:spcAft>
              <a:buSzPts val="1100"/>
              <a:buChar char="■"/>
              <a:defRPr/>
            </a:lvl3pPr>
            <a:lvl4pPr marL="4876800" lvl="3" indent="-795869" rtl="0">
              <a:spcBef>
                <a:spcPts val="0"/>
              </a:spcBef>
              <a:spcAft>
                <a:spcPts val="0"/>
              </a:spcAft>
              <a:buSzPts val="1100"/>
              <a:buChar char="●"/>
              <a:defRPr/>
            </a:lvl4pPr>
            <a:lvl5pPr marL="6096002" lvl="4" indent="-795869" rtl="0">
              <a:spcBef>
                <a:spcPts val="0"/>
              </a:spcBef>
              <a:spcAft>
                <a:spcPts val="0"/>
              </a:spcAft>
              <a:buSzPts val="1100"/>
              <a:buChar char="○"/>
              <a:defRPr/>
            </a:lvl5pPr>
            <a:lvl6pPr marL="7315201" lvl="5" indent="-795869" rtl="0">
              <a:spcBef>
                <a:spcPts val="0"/>
              </a:spcBef>
              <a:spcAft>
                <a:spcPts val="0"/>
              </a:spcAft>
              <a:buSzPts val="1100"/>
              <a:buChar char="■"/>
              <a:defRPr/>
            </a:lvl6pPr>
            <a:lvl7pPr marL="8534400" lvl="6" indent="-795869" rtl="0">
              <a:spcBef>
                <a:spcPts val="0"/>
              </a:spcBef>
              <a:spcAft>
                <a:spcPts val="0"/>
              </a:spcAft>
              <a:buSzPts val="1100"/>
              <a:buChar char="●"/>
              <a:defRPr/>
            </a:lvl7pPr>
            <a:lvl8pPr marL="9753602" lvl="7" indent="-795869" rtl="0">
              <a:spcBef>
                <a:spcPts val="0"/>
              </a:spcBef>
              <a:spcAft>
                <a:spcPts val="0"/>
              </a:spcAft>
              <a:buSzPts val="1100"/>
              <a:buChar char="○"/>
              <a:defRPr/>
            </a:lvl8pPr>
            <a:lvl9pPr marL="10972798" lvl="8" indent="-795869" rtl="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22766438" y="12666269"/>
            <a:ext cx="1463391" cy="1049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5" name="Google Shape;45;p6"/>
          <p:cNvSpPr txBox="1">
            <a:spLocks noGrp="1"/>
          </p:cNvSpPr>
          <p:nvPr>
            <p:ph type="title"/>
          </p:nvPr>
        </p:nvSpPr>
        <p:spPr>
          <a:xfrm>
            <a:off x="1945456" y="3516400"/>
            <a:ext cx="20505070" cy="1427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6933">
                <a:solidFill>
                  <a:srgbClr val="004C7F"/>
                </a:solidFill>
                <a:latin typeface="Helvetica Neue" panose="020B0604020202020204" charset="0"/>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endParaRPr dirty="0"/>
          </a:p>
        </p:txBody>
      </p:sp>
      <p:sp>
        <p:nvSpPr>
          <p:cNvPr id="46" name="Google Shape;46;p6"/>
          <p:cNvSpPr txBox="1">
            <a:spLocks noGrp="1"/>
          </p:cNvSpPr>
          <p:nvPr>
            <p:ph type="sldNum" idx="12"/>
          </p:nvPr>
        </p:nvSpPr>
        <p:spPr>
          <a:xfrm>
            <a:off x="22766438" y="12666269"/>
            <a:ext cx="1463391" cy="1049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52" name="Google Shape;52;p7"/>
          <p:cNvSpPr txBox="1">
            <a:spLocks noGrp="1"/>
          </p:cNvSpPr>
          <p:nvPr>
            <p:ph type="title"/>
          </p:nvPr>
        </p:nvSpPr>
        <p:spPr>
          <a:xfrm>
            <a:off x="1946923" y="3516400"/>
            <a:ext cx="8803546" cy="36840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6933">
                <a:solidFill>
                  <a:srgbClr val="004C7F"/>
                </a:solidFill>
                <a:latin typeface="Helvetica Neue" panose="020B0604020202020204" charset="0"/>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endParaRPr dirty="0"/>
          </a:p>
        </p:txBody>
      </p:sp>
      <p:sp>
        <p:nvSpPr>
          <p:cNvPr id="53" name="Google Shape;53;p7"/>
          <p:cNvSpPr txBox="1">
            <a:spLocks noGrp="1"/>
          </p:cNvSpPr>
          <p:nvPr>
            <p:ph type="body" idx="1"/>
          </p:nvPr>
        </p:nvSpPr>
        <p:spPr>
          <a:xfrm>
            <a:off x="1923520" y="7417933"/>
            <a:ext cx="8803546" cy="4260000"/>
          </a:xfrm>
          <a:prstGeom prst="rect">
            <a:avLst/>
          </a:prstGeom>
        </p:spPr>
        <p:txBody>
          <a:bodyPr spcFirstLastPara="1" wrap="square" lIns="91425" tIns="91425" rIns="91425" bIns="91425" anchor="t" anchorCtr="0">
            <a:normAutofit/>
          </a:bodyPr>
          <a:lstStyle>
            <a:lvl1pPr marL="1219202" lvl="0" indent="-829736" rtl="0">
              <a:spcBef>
                <a:spcPts val="0"/>
              </a:spcBef>
              <a:spcAft>
                <a:spcPts val="0"/>
              </a:spcAft>
              <a:buSzPts val="1300"/>
              <a:buChar char="●"/>
              <a:defRPr/>
            </a:lvl1pPr>
            <a:lvl2pPr marL="2438398" lvl="1" indent="-795869" rtl="0">
              <a:spcBef>
                <a:spcPts val="0"/>
              </a:spcBef>
              <a:spcAft>
                <a:spcPts val="0"/>
              </a:spcAft>
              <a:buSzPts val="1100"/>
              <a:buChar char="○"/>
              <a:defRPr/>
            </a:lvl2pPr>
            <a:lvl3pPr marL="3657600" lvl="2" indent="-795869" rtl="0">
              <a:spcBef>
                <a:spcPts val="0"/>
              </a:spcBef>
              <a:spcAft>
                <a:spcPts val="0"/>
              </a:spcAft>
              <a:buSzPts val="1100"/>
              <a:buChar char="■"/>
              <a:defRPr/>
            </a:lvl3pPr>
            <a:lvl4pPr marL="4876800" lvl="3" indent="-795869" rtl="0">
              <a:spcBef>
                <a:spcPts val="0"/>
              </a:spcBef>
              <a:spcAft>
                <a:spcPts val="0"/>
              </a:spcAft>
              <a:buSzPts val="1100"/>
              <a:buChar char="●"/>
              <a:defRPr/>
            </a:lvl4pPr>
            <a:lvl5pPr marL="6096002" lvl="4" indent="-795869" rtl="0">
              <a:spcBef>
                <a:spcPts val="0"/>
              </a:spcBef>
              <a:spcAft>
                <a:spcPts val="0"/>
              </a:spcAft>
              <a:buSzPts val="1100"/>
              <a:buChar char="○"/>
              <a:defRPr/>
            </a:lvl5pPr>
            <a:lvl6pPr marL="7315201" lvl="5" indent="-795869" rtl="0">
              <a:spcBef>
                <a:spcPts val="0"/>
              </a:spcBef>
              <a:spcAft>
                <a:spcPts val="0"/>
              </a:spcAft>
              <a:buSzPts val="1100"/>
              <a:buChar char="■"/>
              <a:defRPr/>
            </a:lvl6pPr>
            <a:lvl7pPr marL="8534400" lvl="6" indent="-795869" rtl="0">
              <a:spcBef>
                <a:spcPts val="0"/>
              </a:spcBef>
              <a:spcAft>
                <a:spcPts val="0"/>
              </a:spcAft>
              <a:buSzPts val="1100"/>
              <a:buChar char="●"/>
              <a:defRPr/>
            </a:lvl7pPr>
            <a:lvl8pPr marL="9753602" lvl="7" indent="-795869" rtl="0">
              <a:spcBef>
                <a:spcPts val="0"/>
              </a:spcBef>
              <a:spcAft>
                <a:spcPts val="0"/>
              </a:spcAft>
              <a:buSzPts val="1100"/>
              <a:buChar char="○"/>
              <a:defRPr/>
            </a:lvl8pPr>
            <a:lvl9pPr marL="10972798" lvl="8" indent="-795869" rtl="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22766438" y="12666269"/>
            <a:ext cx="1463391" cy="1049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2214671" y="11117680"/>
            <a:ext cx="1988960" cy="122203"/>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grpSp>
      <p:sp>
        <p:nvSpPr>
          <p:cNvPr id="59" name="Google Shape;59;p8"/>
          <p:cNvSpPr txBox="1">
            <a:spLocks noGrp="1"/>
          </p:cNvSpPr>
          <p:nvPr>
            <p:ph type="title"/>
          </p:nvPr>
        </p:nvSpPr>
        <p:spPr>
          <a:xfrm>
            <a:off x="1945456" y="2304800"/>
            <a:ext cx="18725638" cy="79600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9600">
                <a:solidFill>
                  <a:schemeClr val="lt1"/>
                </a:solidFill>
              </a:defRPr>
            </a:lvl1pPr>
            <a:lvl2pPr lvl="1" rtl="0">
              <a:spcBef>
                <a:spcPts val="0"/>
              </a:spcBef>
              <a:spcAft>
                <a:spcPts val="0"/>
              </a:spcAft>
              <a:buClr>
                <a:schemeClr val="lt1"/>
              </a:buClr>
              <a:buSzPts val="3600"/>
              <a:buNone/>
              <a:defRPr sz="9600">
                <a:solidFill>
                  <a:schemeClr val="lt1"/>
                </a:solidFill>
              </a:defRPr>
            </a:lvl2pPr>
            <a:lvl3pPr lvl="2" rtl="0">
              <a:spcBef>
                <a:spcPts val="0"/>
              </a:spcBef>
              <a:spcAft>
                <a:spcPts val="0"/>
              </a:spcAft>
              <a:buClr>
                <a:schemeClr val="lt1"/>
              </a:buClr>
              <a:buSzPts val="3600"/>
              <a:buNone/>
              <a:defRPr sz="9600">
                <a:solidFill>
                  <a:schemeClr val="lt1"/>
                </a:solidFill>
              </a:defRPr>
            </a:lvl3pPr>
            <a:lvl4pPr lvl="3" rtl="0">
              <a:spcBef>
                <a:spcPts val="0"/>
              </a:spcBef>
              <a:spcAft>
                <a:spcPts val="0"/>
              </a:spcAft>
              <a:buClr>
                <a:schemeClr val="lt1"/>
              </a:buClr>
              <a:buSzPts val="3600"/>
              <a:buNone/>
              <a:defRPr sz="9600">
                <a:solidFill>
                  <a:schemeClr val="lt1"/>
                </a:solidFill>
              </a:defRPr>
            </a:lvl4pPr>
            <a:lvl5pPr lvl="4" rtl="0">
              <a:spcBef>
                <a:spcPts val="0"/>
              </a:spcBef>
              <a:spcAft>
                <a:spcPts val="0"/>
              </a:spcAft>
              <a:buClr>
                <a:schemeClr val="lt1"/>
              </a:buClr>
              <a:buSzPts val="3600"/>
              <a:buNone/>
              <a:defRPr sz="9600">
                <a:solidFill>
                  <a:schemeClr val="lt1"/>
                </a:solidFill>
              </a:defRPr>
            </a:lvl5pPr>
            <a:lvl6pPr lvl="5" rtl="0">
              <a:spcBef>
                <a:spcPts val="0"/>
              </a:spcBef>
              <a:spcAft>
                <a:spcPts val="0"/>
              </a:spcAft>
              <a:buClr>
                <a:schemeClr val="lt1"/>
              </a:buClr>
              <a:buSzPts val="3600"/>
              <a:buNone/>
              <a:defRPr sz="9600">
                <a:solidFill>
                  <a:schemeClr val="lt1"/>
                </a:solidFill>
              </a:defRPr>
            </a:lvl6pPr>
            <a:lvl7pPr lvl="6" rtl="0">
              <a:spcBef>
                <a:spcPts val="0"/>
              </a:spcBef>
              <a:spcAft>
                <a:spcPts val="0"/>
              </a:spcAft>
              <a:buClr>
                <a:schemeClr val="lt1"/>
              </a:buClr>
              <a:buSzPts val="3600"/>
              <a:buNone/>
              <a:defRPr sz="9600">
                <a:solidFill>
                  <a:schemeClr val="lt1"/>
                </a:solidFill>
              </a:defRPr>
            </a:lvl7pPr>
            <a:lvl8pPr lvl="7" rtl="0">
              <a:spcBef>
                <a:spcPts val="0"/>
              </a:spcBef>
              <a:spcAft>
                <a:spcPts val="0"/>
              </a:spcAft>
              <a:buClr>
                <a:schemeClr val="lt1"/>
              </a:buClr>
              <a:buSzPts val="3600"/>
              <a:buNone/>
              <a:defRPr sz="9600">
                <a:solidFill>
                  <a:schemeClr val="lt1"/>
                </a:solidFill>
              </a:defRPr>
            </a:lvl8pPr>
            <a:lvl9pPr lvl="8" rtl="0">
              <a:spcBef>
                <a:spcPts val="0"/>
              </a:spcBef>
              <a:spcAft>
                <a:spcPts val="0"/>
              </a:spcAft>
              <a:buClr>
                <a:schemeClr val="lt1"/>
              </a:buClr>
              <a:buSzPts val="3600"/>
              <a:buNone/>
              <a:defRPr sz="9600">
                <a:solidFill>
                  <a:schemeClr val="lt1"/>
                </a:solidFill>
              </a:defRPr>
            </a:lvl9pPr>
          </a:lstStyle>
          <a:p>
            <a:endParaRPr/>
          </a:p>
        </p:txBody>
      </p:sp>
      <p:sp>
        <p:nvSpPr>
          <p:cNvPr id="60" name="Google Shape;60;p8"/>
          <p:cNvSpPr txBox="1">
            <a:spLocks noGrp="1"/>
          </p:cNvSpPr>
          <p:nvPr>
            <p:ph type="sldNum" idx="12"/>
          </p:nvPr>
        </p:nvSpPr>
        <p:spPr>
          <a:xfrm>
            <a:off x="22766438" y="12666269"/>
            <a:ext cx="1463391" cy="1049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12193588" cy="13716000"/>
          </a:xfrm>
          <a:prstGeom prst="rect">
            <a:avLst/>
          </a:prstGeom>
          <a:solidFill>
            <a:schemeClr val="lt2"/>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960"/>
          </a:p>
        </p:txBody>
      </p:sp>
      <p:grpSp>
        <p:nvGrpSpPr>
          <p:cNvPr id="63" name="Google Shape;63;p9"/>
          <p:cNvGrpSpPr/>
          <p:nvPr/>
        </p:nvGrpSpPr>
        <p:grpSpPr>
          <a:xfrm>
            <a:off x="2214671" y="3176683"/>
            <a:ext cx="1988960" cy="122203"/>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960"/>
            </a:p>
          </p:txBody>
        </p:sp>
      </p:grpSp>
      <p:sp>
        <p:nvSpPr>
          <p:cNvPr id="66" name="Google Shape;66;p9"/>
          <p:cNvSpPr txBox="1">
            <a:spLocks noGrp="1"/>
          </p:cNvSpPr>
          <p:nvPr>
            <p:ph type="title"/>
          </p:nvPr>
        </p:nvSpPr>
        <p:spPr>
          <a:xfrm>
            <a:off x="1946923" y="3516400"/>
            <a:ext cx="8803546" cy="4499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6933"/>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endParaRPr/>
          </a:p>
        </p:txBody>
      </p:sp>
      <p:sp>
        <p:nvSpPr>
          <p:cNvPr id="67" name="Google Shape;67;p9"/>
          <p:cNvSpPr txBox="1">
            <a:spLocks noGrp="1"/>
          </p:cNvSpPr>
          <p:nvPr>
            <p:ph type="subTitle" idx="1"/>
          </p:nvPr>
        </p:nvSpPr>
        <p:spPr>
          <a:xfrm>
            <a:off x="1933454" y="8430733"/>
            <a:ext cx="8803546" cy="2024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4267"/>
            </a:lvl1pPr>
            <a:lvl2pPr lvl="1" rtl="0">
              <a:lnSpc>
                <a:spcPct val="100000"/>
              </a:lnSpc>
              <a:spcBef>
                <a:spcPts val="0"/>
              </a:spcBef>
              <a:spcAft>
                <a:spcPts val="0"/>
              </a:spcAft>
              <a:buSzPts val="1600"/>
              <a:buNone/>
              <a:defRPr sz="4267"/>
            </a:lvl2pPr>
            <a:lvl3pPr lvl="2" rtl="0">
              <a:lnSpc>
                <a:spcPct val="100000"/>
              </a:lnSpc>
              <a:spcBef>
                <a:spcPts val="0"/>
              </a:spcBef>
              <a:spcAft>
                <a:spcPts val="0"/>
              </a:spcAft>
              <a:buSzPts val="1600"/>
              <a:buNone/>
              <a:defRPr sz="4267"/>
            </a:lvl3pPr>
            <a:lvl4pPr lvl="3" rtl="0">
              <a:lnSpc>
                <a:spcPct val="100000"/>
              </a:lnSpc>
              <a:spcBef>
                <a:spcPts val="0"/>
              </a:spcBef>
              <a:spcAft>
                <a:spcPts val="0"/>
              </a:spcAft>
              <a:buSzPts val="1600"/>
              <a:buNone/>
              <a:defRPr sz="4267"/>
            </a:lvl4pPr>
            <a:lvl5pPr lvl="4" rtl="0">
              <a:lnSpc>
                <a:spcPct val="100000"/>
              </a:lnSpc>
              <a:spcBef>
                <a:spcPts val="0"/>
              </a:spcBef>
              <a:spcAft>
                <a:spcPts val="0"/>
              </a:spcAft>
              <a:buSzPts val="1600"/>
              <a:buNone/>
              <a:defRPr sz="4267"/>
            </a:lvl5pPr>
            <a:lvl6pPr lvl="5" rtl="0">
              <a:lnSpc>
                <a:spcPct val="100000"/>
              </a:lnSpc>
              <a:spcBef>
                <a:spcPts val="0"/>
              </a:spcBef>
              <a:spcAft>
                <a:spcPts val="0"/>
              </a:spcAft>
              <a:buSzPts val="1600"/>
              <a:buNone/>
              <a:defRPr sz="4267"/>
            </a:lvl6pPr>
            <a:lvl7pPr lvl="6" rtl="0">
              <a:lnSpc>
                <a:spcPct val="100000"/>
              </a:lnSpc>
              <a:spcBef>
                <a:spcPts val="0"/>
              </a:spcBef>
              <a:spcAft>
                <a:spcPts val="0"/>
              </a:spcAft>
              <a:buSzPts val="1600"/>
              <a:buNone/>
              <a:defRPr sz="4267"/>
            </a:lvl7pPr>
            <a:lvl8pPr lvl="7" rtl="0">
              <a:lnSpc>
                <a:spcPct val="100000"/>
              </a:lnSpc>
              <a:spcBef>
                <a:spcPts val="0"/>
              </a:spcBef>
              <a:spcAft>
                <a:spcPts val="0"/>
              </a:spcAft>
              <a:buSzPts val="1600"/>
              <a:buNone/>
              <a:defRPr sz="4267"/>
            </a:lvl8pPr>
            <a:lvl9pPr lvl="8" rtl="0">
              <a:lnSpc>
                <a:spcPct val="100000"/>
              </a:lnSpc>
              <a:spcBef>
                <a:spcPts val="0"/>
              </a:spcBef>
              <a:spcAft>
                <a:spcPts val="0"/>
              </a:spcAft>
              <a:buSzPts val="1600"/>
              <a:buNone/>
              <a:defRPr sz="4267"/>
            </a:lvl9pPr>
          </a:lstStyle>
          <a:p>
            <a:endParaRPr/>
          </a:p>
        </p:txBody>
      </p:sp>
      <p:sp>
        <p:nvSpPr>
          <p:cNvPr id="68" name="Google Shape;68;p9"/>
          <p:cNvSpPr txBox="1">
            <a:spLocks noGrp="1"/>
          </p:cNvSpPr>
          <p:nvPr>
            <p:ph type="body" idx="2"/>
          </p:nvPr>
        </p:nvSpPr>
        <p:spPr>
          <a:xfrm>
            <a:off x="13799730" y="3607000"/>
            <a:ext cx="8999572" cy="8068000"/>
          </a:xfrm>
          <a:prstGeom prst="rect">
            <a:avLst/>
          </a:prstGeom>
        </p:spPr>
        <p:txBody>
          <a:bodyPr spcFirstLastPara="1" wrap="square" lIns="91425" tIns="91425" rIns="91425" bIns="91425" anchor="t" anchorCtr="0">
            <a:normAutofit/>
          </a:bodyPr>
          <a:lstStyle>
            <a:lvl1pPr marL="1219202" lvl="0" indent="-829736" rtl="0">
              <a:spcBef>
                <a:spcPts val="0"/>
              </a:spcBef>
              <a:spcAft>
                <a:spcPts val="0"/>
              </a:spcAft>
              <a:buSzPts val="1300"/>
              <a:buChar char="●"/>
              <a:defRPr/>
            </a:lvl1pPr>
            <a:lvl2pPr marL="2438398" lvl="1" indent="-795869" rtl="0">
              <a:spcBef>
                <a:spcPts val="0"/>
              </a:spcBef>
              <a:spcAft>
                <a:spcPts val="0"/>
              </a:spcAft>
              <a:buSzPts val="1100"/>
              <a:buChar char="○"/>
              <a:defRPr/>
            </a:lvl2pPr>
            <a:lvl3pPr marL="3657600" lvl="2" indent="-795869" rtl="0">
              <a:spcBef>
                <a:spcPts val="0"/>
              </a:spcBef>
              <a:spcAft>
                <a:spcPts val="0"/>
              </a:spcAft>
              <a:buSzPts val="1100"/>
              <a:buChar char="■"/>
              <a:defRPr/>
            </a:lvl3pPr>
            <a:lvl4pPr marL="4876800" lvl="3" indent="-795869" rtl="0">
              <a:spcBef>
                <a:spcPts val="0"/>
              </a:spcBef>
              <a:spcAft>
                <a:spcPts val="0"/>
              </a:spcAft>
              <a:buSzPts val="1100"/>
              <a:buChar char="●"/>
              <a:defRPr/>
            </a:lvl4pPr>
            <a:lvl5pPr marL="6096002" lvl="4" indent="-795869" rtl="0">
              <a:spcBef>
                <a:spcPts val="0"/>
              </a:spcBef>
              <a:spcAft>
                <a:spcPts val="0"/>
              </a:spcAft>
              <a:buSzPts val="1100"/>
              <a:buChar char="○"/>
              <a:defRPr/>
            </a:lvl5pPr>
            <a:lvl6pPr marL="7315201" lvl="5" indent="-795869" rtl="0">
              <a:spcBef>
                <a:spcPts val="0"/>
              </a:spcBef>
              <a:spcAft>
                <a:spcPts val="0"/>
              </a:spcAft>
              <a:buSzPts val="1100"/>
              <a:buChar char="■"/>
              <a:defRPr/>
            </a:lvl6pPr>
            <a:lvl7pPr marL="8534400" lvl="6" indent="-795869" rtl="0">
              <a:spcBef>
                <a:spcPts val="0"/>
              </a:spcBef>
              <a:spcAft>
                <a:spcPts val="0"/>
              </a:spcAft>
              <a:buSzPts val="1100"/>
              <a:buChar char="●"/>
              <a:defRPr/>
            </a:lvl7pPr>
            <a:lvl8pPr marL="9753602" lvl="7" indent="-795869" rtl="0">
              <a:spcBef>
                <a:spcPts val="0"/>
              </a:spcBef>
              <a:spcAft>
                <a:spcPts val="0"/>
              </a:spcAft>
              <a:buSzPts val="1100"/>
              <a:buChar char="○"/>
              <a:defRPr/>
            </a:lvl8pPr>
            <a:lvl9pPr marL="10972798" lvl="8" indent="-795869" rtl="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22766438" y="12666269"/>
            <a:ext cx="1463391" cy="1049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1933454" y="11660136"/>
            <a:ext cx="20529073" cy="1228000"/>
          </a:xfrm>
          <a:prstGeom prst="rect">
            <a:avLst/>
          </a:prstGeom>
        </p:spPr>
        <p:txBody>
          <a:bodyPr spcFirstLastPara="1" wrap="square" lIns="91425" tIns="91425" rIns="91425" bIns="91425" anchor="ctr" anchorCtr="0">
            <a:normAutofit/>
          </a:bodyPr>
          <a:lstStyle>
            <a:lvl1pPr marL="1219202" lvl="0" indent="-609600" rtl="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22766438" y="12666269"/>
            <a:ext cx="1463391" cy="1049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1308" y="1186733"/>
            <a:ext cx="22724559" cy="15272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31308" y="3073267"/>
            <a:ext cx="22724559" cy="9110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22766438" y="12666269"/>
            <a:ext cx="1463391" cy="1049600"/>
          </a:xfrm>
          <a:prstGeom prst="rect">
            <a:avLst/>
          </a:prstGeom>
          <a:noFill/>
          <a:ln>
            <a:noFill/>
          </a:ln>
        </p:spPr>
        <p:txBody>
          <a:bodyPr spcFirstLastPara="1" wrap="square" lIns="91425" tIns="91425" rIns="91425" bIns="91425" anchor="ctr" anchorCtr="0">
            <a:normAutofit/>
          </a:bodyPr>
          <a:lstStyle>
            <a:lvl1pPr lvl="0" algn="r" rtl="0">
              <a:buNone/>
              <a:defRPr sz="2667">
                <a:solidFill>
                  <a:schemeClr val="accent1"/>
                </a:solidFill>
                <a:latin typeface="Lato"/>
                <a:ea typeface="Lato"/>
                <a:cs typeface="Lato"/>
                <a:sym typeface="Lato"/>
              </a:defRPr>
            </a:lvl1pPr>
            <a:lvl2pPr lvl="1" algn="r" rtl="0">
              <a:buNone/>
              <a:defRPr sz="2667">
                <a:solidFill>
                  <a:schemeClr val="accent1"/>
                </a:solidFill>
                <a:latin typeface="Lato"/>
                <a:ea typeface="Lato"/>
                <a:cs typeface="Lato"/>
                <a:sym typeface="Lato"/>
              </a:defRPr>
            </a:lvl2pPr>
            <a:lvl3pPr lvl="2" algn="r" rtl="0">
              <a:buNone/>
              <a:defRPr sz="2667">
                <a:solidFill>
                  <a:schemeClr val="accent1"/>
                </a:solidFill>
                <a:latin typeface="Lato"/>
                <a:ea typeface="Lato"/>
                <a:cs typeface="Lato"/>
                <a:sym typeface="Lato"/>
              </a:defRPr>
            </a:lvl3pPr>
            <a:lvl4pPr lvl="3" algn="r" rtl="0">
              <a:buNone/>
              <a:defRPr sz="2667">
                <a:solidFill>
                  <a:schemeClr val="accent1"/>
                </a:solidFill>
                <a:latin typeface="Lato"/>
                <a:ea typeface="Lato"/>
                <a:cs typeface="Lato"/>
                <a:sym typeface="Lato"/>
              </a:defRPr>
            </a:lvl4pPr>
            <a:lvl5pPr lvl="4" algn="r" rtl="0">
              <a:buNone/>
              <a:defRPr sz="2667">
                <a:solidFill>
                  <a:schemeClr val="accent1"/>
                </a:solidFill>
                <a:latin typeface="Lato"/>
                <a:ea typeface="Lato"/>
                <a:cs typeface="Lato"/>
                <a:sym typeface="Lato"/>
              </a:defRPr>
            </a:lvl5pPr>
            <a:lvl6pPr lvl="5" algn="r" rtl="0">
              <a:buNone/>
              <a:defRPr sz="2667">
                <a:solidFill>
                  <a:schemeClr val="accent1"/>
                </a:solidFill>
                <a:latin typeface="Lato"/>
                <a:ea typeface="Lato"/>
                <a:cs typeface="Lato"/>
                <a:sym typeface="Lato"/>
              </a:defRPr>
            </a:lvl6pPr>
            <a:lvl7pPr lvl="6" algn="r" rtl="0">
              <a:buNone/>
              <a:defRPr sz="2667">
                <a:solidFill>
                  <a:schemeClr val="accent1"/>
                </a:solidFill>
                <a:latin typeface="Lato"/>
                <a:ea typeface="Lato"/>
                <a:cs typeface="Lato"/>
                <a:sym typeface="Lato"/>
              </a:defRPr>
            </a:lvl7pPr>
            <a:lvl8pPr lvl="7" algn="r" rtl="0">
              <a:buNone/>
              <a:defRPr sz="2667">
                <a:solidFill>
                  <a:schemeClr val="accent1"/>
                </a:solidFill>
                <a:latin typeface="Lato"/>
                <a:ea typeface="Lato"/>
                <a:cs typeface="Lato"/>
                <a:sym typeface="Lato"/>
              </a:defRPr>
            </a:lvl8pPr>
            <a:lvl9pPr lvl="8" algn="r" rtl="0">
              <a:buNone/>
              <a:defRPr sz="2667">
                <a:solidFill>
                  <a:schemeClr val="accent1"/>
                </a:solidFill>
                <a:latin typeface="Lato"/>
                <a:ea typeface="Lato"/>
                <a:cs typeface="Lato"/>
                <a:sym typeface="Lato"/>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1" r:id="rId12"/>
    <p:sldLayoutId id="2147483662" r:id="rId1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w3schools.com/pytho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scikit-learn.org/stable/user_guide.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ursera.org/articles/what-is-python-used-for-a-beginners-guide-to-using-pytho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interviewbit.com/blog/python-vs-r/#:~:text=Python%20Vs%20R%3A%20Full%20Comparison,-Difference%20Between%20Python&amp;text=R%20is%20a%20statistical%20language,for%20data%20experiment%20and%20explor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colab.research.google.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w3schools.com/python/python_ref_keywords.asp"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zure.microsoft.com/en-us/overview/artificial-intelligence-ai-vs-machine-learning/#introductio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descr="Image"/>
          <p:cNvPicPr preferRelativeResize="0"/>
          <p:nvPr/>
        </p:nvPicPr>
        <p:blipFill>
          <a:blip r:embed="rId3">
            <a:alphaModFix/>
          </a:blip>
          <a:stretch>
            <a:fillRect/>
          </a:stretch>
        </p:blipFill>
        <p:spPr>
          <a:xfrm>
            <a:off x="21122988" y="406340"/>
            <a:ext cx="2895603" cy="3225800"/>
          </a:xfrm>
          <a:prstGeom prst="rect">
            <a:avLst/>
          </a:prstGeom>
          <a:noFill/>
          <a:ln>
            <a:noFill/>
          </a:ln>
        </p:spPr>
      </p:pic>
      <p:pic>
        <p:nvPicPr>
          <p:cNvPr id="93" name="Google Shape;93;p14" descr="Image"/>
          <p:cNvPicPr preferRelativeResize="0"/>
          <p:nvPr/>
        </p:nvPicPr>
        <p:blipFill>
          <a:blip r:embed="rId4">
            <a:alphaModFix/>
          </a:blip>
          <a:stretch>
            <a:fillRect/>
          </a:stretch>
        </p:blipFill>
        <p:spPr>
          <a:xfrm>
            <a:off x="1074588" y="5245135"/>
            <a:ext cx="6438056" cy="3225736"/>
          </a:xfrm>
          <a:prstGeom prst="rect">
            <a:avLst/>
          </a:prstGeom>
          <a:noFill/>
          <a:ln>
            <a:noFill/>
          </a:ln>
        </p:spPr>
      </p:pic>
      <p:sp>
        <p:nvSpPr>
          <p:cNvPr id="94" name="Google Shape;94;p14"/>
          <p:cNvSpPr txBox="1"/>
          <p:nvPr/>
        </p:nvSpPr>
        <p:spPr>
          <a:xfrm>
            <a:off x="8142854" y="3372667"/>
            <a:ext cx="23164800" cy="8000000"/>
          </a:xfrm>
          <a:prstGeom prst="rect">
            <a:avLst/>
          </a:prstGeom>
          <a:noFill/>
          <a:ln>
            <a:noFill/>
          </a:ln>
        </p:spPr>
        <p:txBody>
          <a:bodyPr spcFirstLastPara="1" wrap="square" lIns="243800" tIns="243800" rIns="243800" bIns="243800" anchor="ctr" anchorCtr="0">
            <a:noAutofit/>
          </a:bodyPr>
          <a:lstStyle/>
          <a:p>
            <a:pPr>
              <a:lnSpc>
                <a:spcPct val="115000"/>
              </a:lnSpc>
            </a:pPr>
            <a:endParaRPr sz="9957"/>
          </a:p>
          <a:p>
            <a:pPr>
              <a:lnSpc>
                <a:spcPct val="96000"/>
              </a:lnSpc>
            </a:pPr>
            <a:r>
              <a:rPr lang="en" sz="16000" b="1">
                <a:solidFill>
                  <a:srgbClr val="006B64"/>
                </a:solidFill>
                <a:latin typeface="Helvetica Neue"/>
                <a:ea typeface="Helvetica Neue"/>
                <a:cs typeface="Helvetica Neue"/>
                <a:sym typeface="Helvetica Neue"/>
              </a:rPr>
              <a:t>AI</a:t>
            </a:r>
            <a:r>
              <a:rPr lang="en" sz="16000" b="1">
                <a:solidFill>
                  <a:srgbClr val="004C7F"/>
                </a:solidFill>
                <a:latin typeface="Helvetica Neue"/>
                <a:ea typeface="Helvetica Neue"/>
                <a:cs typeface="Helvetica Neue"/>
                <a:sym typeface="Helvetica Neue"/>
              </a:rPr>
              <a:t>Bridge</a:t>
            </a:r>
            <a:endParaRPr sz="16000" b="1">
              <a:solidFill>
                <a:srgbClr val="004C7F"/>
              </a:solidFill>
              <a:latin typeface="Helvetica Neue"/>
              <a:ea typeface="Helvetica Neue"/>
              <a:cs typeface="Helvetica Neue"/>
              <a:sym typeface="Helvetica Neue"/>
            </a:endParaRPr>
          </a:p>
          <a:p>
            <a:pPr>
              <a:lnSpc>
                <a:spcPct val="115000"/>
              </a:lnSpc>
            </a:pPr>
            <a:endParaRPr sz="2933"/>
          </a:p>
          <a:p>
            <a:pPr>
              <a:lnSpc>
                <a:spcPct val="120000"/>
              </a:lnSpc>
            </a:pPr>
            <a:r>
              <a:rPr lang="en" sz="8000">
                <a:latin typeface="Helvetica Neue"/>
                <a:ea typeface="Helvetica Neue"/>
                <a:cs typeface="Helvetica Neue"/>
                <a:sym typeface="Helvetica Neue"/>
              </a:rPr>
              <a:t>Lecture 1</a:t>
            </a:r>
            <a:endParaRPr sz="8000">
              <a:latin typeface="Helvetica Neue"/>
              <a:ea typeface="Helvetica Neue"/>
              <a:cs typeface="Helvetica Neue"/>
              <a:sym typeface="Helvetica Neue"/>
            </a:endParaRPr>
          </a:p>
          <a:p>
            <a:pPr>
              <a:lnSpc>
                <a:spcPct val="115000"/>
              </a:lnSpc>
            </a:pPr>
            <a:endParaRPr sz="2933"/>
          </a:p>
          <a:p>
            <a:endParaRPr sz="2933"/>
          </a:p>
          <a:p>
            <a:endParaRPr sz="2933"/>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42A7-4173-753A-FF20-5C1D9F077EBF}"/>
              </a:ext>
            </a:extLst>
          </p:cNvPr>
          <p:cNvSpPr>
            <a:spLocks noGrp="1"/>
          </p:cNvSpPr>
          <p:nvPr>
            <p:ph type="title"/>
          </p:nvPr>
        </p:nvSpPr>
        <p:spPr>
          <a:xfrm>
            <a:off x="1586571" y="2142733"/>
            <a:ext cx="20503200" cy="1427200"/>
          </a:xfrm>
        </p:spPr>
        <p:txBody>
          <a:bodyPr>
            <a:normAutofit/>
          </a:bodyPr>
          <a:lstStyle/>
          <a:p>
            <a:r>
              <a:rPr lang="en-US" dirty="0"/>
              <a:t>Terminology alignment </a:t>
            </a:r>
          </a:p>
        </p:txBody>
      </p:sp>
      <p:sp>
        <p:nvSpPr>
          <p:cNvPr id="3" name="Text Placeholder 2">
            <a:extLst>
              <a:ext uri="{FF2B5EF4-FFF2-40B4-BE49-F238E27FC236}">
                <a16:creationId xmlns:a16="http://schemas.microsoft.com/office/drawing/2014/main" id="{D166A1C9-DAED-F495-9D82-51AC0D5093AD}"/>
              </a:ext>
            </a:extLst>
          </p:cNvPr>
          <p:cNvSpPr>
            <a:spLocks noGrp="1"/>
          </p:cNvSpPr>
          <p:nvPr>
            <p:ph type="body" idx="1"/>
          </p:nvPr>
        </p:nvSpPr>
        <p:spPr>
          <a:xfrm>
            <a:off x="1941990" y="4463016"/>
            <a:ext cx="20503200" cy="6029600"/>
          </a:xfrm>
        </p:spPr>
        <p:txBody>
          <a:bodyPr>
            <a:normAutofit lnSpcReduction="10000"/>
          </a:bodyPr>
          <a:lstStyle/>
          <a:p>
            <a:pPr>
              <a:buSzPct val="100000"/>
              <a:buFont typeface="Wingdings" pitchFamily="2" charset="2"/>
              <a:buChar char="§"/>
            </a:pPr>
            <a:r>
              <a:rPr lang="en-US" sz="4267" dirty="0"/>
              <a:t>Sample = (features, label)</a:t>
            </a:r>
          </a:p>
          <a:p>
            <a:pPr>
              <a:buSzPct val="100000"/>
              <a:buFont typeface="Wingdings" pitchFamily="2" charset="2"/>
              <a:buChar char="§"/>
            </a:pPr>
            <a:r>
              <a:rPr lang="en-US" sz="4267" dirty="0"/>
              <a:t>Features: independent variables, attributes, predictors, input variables, input, covariates, explanatory variables, treatment variables,</a:t>
            </a:r>
          </a:p>
          <a:p>
            <a:pPr>
              <a:buSzPct val="100000"/>
              <a:buFont typeface="Wingdings" pitchFamily="2" charset="2"/>
              <a:buChar char="§"/>
            </a:pPr>
            <a:r>
              <a:rPr lang="en-US" sz="4267" dirty="0"/>
              <a:t>Label: dependent variable, outcome, target variable, outcome variable, response variable</a:t>
            </a:r>
          </a:p>
          <a:p>
            <a:pPr>
              <a:buSzPct val="100000"/>
              <a:buFont typeface="Wingdings" pitchFamily="2" charset="2"/>
              <a:buChar char="§"/>
            </a:pPr>
            <a:r>
              <a:rPr lang="en-US" sz="4267" dirty="0"/>
              <a:t>Samples: cases, observations, individuals, participants, data points</a:t>
            </a:r>
          </a:p>
          <a:p>
            <a:pPr>
              <a:buSzPct val="100000"/>
              <a:buFont typeface="Wingdings" pitchFamily="2" charset="2"/>
              <a:buChar char="§"/>
            </a:pPr>
            <a:endParaRPr lang="en-US" sz="4267" dirty="0"/>
          </a:p>
          <a:p>
            <a:pPr>
              <a:buSzPct val="100000"/>
              <a:buFont typeface="Wingdings" pitchFamily="2" charset="2"/>
              <a:buChar char="§"/>
            </a:pPr>
            <a:r>
              <a:rPr lang="en-US" sz="4267" dirty="0"/>
              <a:t>If you have other names for these, please let me know. </a:t>
            </a:r>
          </a:p>
        </p:txBody>
      </p:sp>
    </p:spTree>
    <p:extLst>
      <p:ext uri="{BB962C8B-B14F-4D97-AF65-F5344CB8AC3E}">
        <p14:creationId xmlns:p14="http://schemas.microsoft.com/office/powerpoint/2010/main" val="12448037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3"/>
          <p:cNvSpPr txBox="1">
            <a:spLocks noGrp="1"/>
          </p:cNvSpPr>
          <p:nvPr>
            <p:ph type="title"/>
          </p:nvPr>
        </p:nvSpPr>
        <p:spPr>
          <a:xfrm>
            <a:off x="1598324" y="1497308"/>
            <a:ext cx="16870563" cy="1961459"/>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Class Structure</a:t>
            </a:r>
            <a:endParaRPr dirty="0"/>
          </a:p>
        </p:txBody>
      </p:sp>
      <p:sp>
        <p:nvSpPr>
          <p:cNvPr id="125" name="Google Shape;125;p13"/>
          <p:cNvSpPr txBox="1">
            <a:spLocks noGrp="1"/>
          </p:cNvSpPr>
          <p:nvPr>
            <p:ph type="body" idx="1"/>
          </p:nvPr>
        </p:nvSpPr>
        <p:spPr>
          <a:xfrm>
            <a:off x="2384619" y="4153250"/>
            <a:ext cx="16870560" cy="10290877"/>
          </a:xfrm>
          <a:prstGeom prst="rect">
            <a:avLst/>
          </a:prstGeom>
          <a:noFill/>
          <a:ln>
            <a:noFill/>
          </a:ln>
        </p:spPr>
        <p:txBody>
          <a:bodyPr spcFirstLastPara="1" wrap="square" lIns="91400" tIns="91400" rIns="91400" bIns="91400" anchor="t" anchorCtr="0">
            <a:normAutofit/>
          </a:bodyPr>
          <a:lstStyle/>
          <a:p>
            <a:pPr marL="685790" indent="-685790">
              <a:lnSpc>
                <a:spcPct val="100000"/>
              </a:lnSpc>
              <a:buSzPct val="70000"/>
              <a:buFont typeface="Times New Roman"/>
              <a:buChar char="■"/>
            </a:pPr>
            <a:r>
              <a:rPr lang="en-US" sz="4800" dirty="0"/>
              <a:t>Two blocks a day </a:t>
            </a:r>
          </a:p>
          <a:p>
            <a:pPr marL="685790" indent="-685790">
              <a:lnSpc>
                <a:spcPct val="100000"/>
              </a:lnSpc>
              <a:buSzPct val="70000"/>
              <a:buFont typeface="Times New Roman"/>
              <a:buChar char="■"/>
            </a:pPr>
            <a:r>
              <a:rPr lang="en-US" sz="4800" dirty="0"/>
              <a:t>A block : Lecture + break + lab</a:t>
            </a:r>
            <a:endParaRPr sz="4800" dirty="0"/>
          </a:p>
          <a:p>
            <a:pPr marL="1567521" lvl="1" indent="-653133">
              <a:lnSpc>
                <a:spcPct val="100000"/>
              </a:lnSpc>
              <a:spcBef>
                <a:spcPts val="1400"/>
              </a:spcBef>
              <a:buSzPct val="60000"/>
              <a:buFont typeface="Times New Roman"/>
              <a:buChar char="➢"/>
            </a:pPr>
            <a:r>
              <a:rPr lang="en-US" sz="4267" dirty="0"/>
              <a:t>Lab is the best part of this bootcamp </a:t>
            </a:r>
            <a:endParaRPr sz="4267" dirty="0"/>
          </a:p>
          <a:p>
            <a:pPr marL="685790" indent="-685790">
              <a:lnSpc>
                <a:spcPct val="100000"/>
              </a:lnSpc>
              <a:spcBef>
                <a:spcPts val="1400"/>
              </a:spcBef>
              <a:buSzPct val="70000"/>
              <a:buFont typeface="Times New Roman"/>
              <a:buChar char="■"/>
            </a:pPr>
            <a:r>
              <a:rPr lang="en-US" sz="4800" dirty="0"/>
              <a:t>Recap</a:t>
            </a:r>
            <a:endParaRPr sz="4800" dirty="0"/>
          </a:p>
          <a:p>
            <a:pPr marL="1567521" lvl="1" indent="-653133">
              <a:lnSpc>
                <a:spcPct val="100000"/>
              </a:lnSpc>
              <a:spcBef>
                <a:spcPts val="1400"/>
              </a:spcBef>
              <a:buSzPct val="60000"/>
              <a:buFont typeface="Times New Roman"/>
              <a:buChar char="➢"/>
            </a:pPr>
            <a:r>
              <a:rPr lang="en-US" sz="4267" dirty="0"/>
              <a:t>Overview of key knowledge points</a:t>
            </a:r>
            <a:endParaRPr sz="4267" dirty="0"/>
          </a:p>
          <a:p>
            <a:pPr marL="1567521" lvl="1" indent="-653133">
              <a:lnSpc>
                <a:spcPct val="100000"/>
              </a:lnSpc>
              <a:spcBef>
                <a:spcPts val="1400"/>
              </a:spcBef>
              <a:buSzPct val="60000"/>
              <a:buFont typeface="Times New Roman"/>
              <a:buChar char="➢"/>
            </a:pPr>
            <a:r>
              <a:rPr lang="en-US" sz="4267" dirty="0"/>
              <a:t>Feedback from you (pace, clarity, etc.)</a:t>
            </a:r>
            <a:endParaRPr sz="4267" dirty="0"/>
          </a:p>
          <a:p>
            <a:pPr marL="685790" indent="-685790">
              <a:lnSpc>
                <a:spcPct val="100000"/>
              </a:lnSpc>
              <a:spcBef>
                <a:spcPts val="1400"/>
              </a:spcBef>
              <a:buSzPct val="70000"/>
              <a:buFont typeface="Times New Roman"/>
              <a:buChar char="■"/>
            </a:pPr>
            <a:r>
              <a:rPr lang="en-US" sz="4800" dirty="0"/>
              <a:t>Learning by doing</a:t>
            </a:r>
            <a:endParaRPr sz="4800" dirty="0"/>
          </a:p>
          <a:p>
            <a:pPr marL="1567521" lvl="1" indent="-653133">
              <a:lnSpc>
                <a:spcPct val="100000"/>
              </a:lnSpc>
              <a:spcBef>
                <a:spcPts val="1400"/>
              </a:spcBef>
              <a:buSzPct val="60000"/>
              <a:buFont typeface="Times New Roman"/>
              <a:buChar char="➢"/>
            </a:pPr>
            <a:r>
              <a:rPr lang="en-US" sz="4267" dirty="0"/>
              <a:t>Iris dataset</a:t>
            </a:r>
            <a:endParaRPr sz="4267" dirty="0"/>
          </a:p>
          <a:p>
            <a:pPr marL="1567521" lvl="1" indent="-653133">
              <a:lnSpc>
                <a:spcPct val="100000"/>
              </a:lnSpc>
              <a:spcBef>
                <a:spcPts val="1400"/>
              </a:spcBef>
              <a:buSzPct val="60000"/>
              <a:buFont typeface="Times New Roman"/>
              <a:buChar char="➢"/>
            </a:pPr>
            <a:r>
              <a:rPr lang="en-US" sz="4267" dirty="0"/>
              <a:t>Wine dataset </a:t>
            </a:r>
            <a:endParaRPr sz="4267" dirty="0"/>
          </a:p>
          <a:p>
            <a:pPr marL="685790" indent="-685790">
              <a:lnSpc>
                <a:spcPct val="100000"/>
              </a:lnSpc>
              <a:spcBef>
                <a:spcPts val="1400"/>
              </a:spcBef>
              <a:buSzPct val="70000"/>
              <a:buFont typeface="Times New Roman"/>
              <a:buChar char="■"/>
            </a:pPr>
            <a:r>
              <a:rPr lang="en-US" sz="4800" dirty="0"/>
              <a:t>Go through the process to complete a basic ML project</a:t>
            </a:r>
            <a:endParaRPr sz="4800" dirty="0"/>
          </a:p>
        </p:txBody>
      </p:sp>
    </p:spTree>
    <p:extLst>
      <p:ext uri="{BB962C8B-B14F-4D97-AF65-F5344CB8AC3E}">
        <p14:creationId xmlns:p14="http://schemas.microsoft.com/office/powerpoint/2010/main" val="14872045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1629706" y="1818844"/>
            <a:ext cx="16870563" cy="1961459"/>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Schedule</a:t>
            </a:r>
            <a:endParaRPr dirty="0"/>
          </a:p>
        </p:txBody>
      </p:sp>
      <p:sp>
        <p:nvSpPr>
          <p:cNvPr id="131" name="Google Shape;131;p14"/>
          <p:cNvSpPr txBox="1">
            <a:spLocks noGrp="1"/>
          </p:cNvSpPr>
          <p:nvPr>
            <p:ph type="body" idx="1"/>
          </p:nvPr>
        </p:nvSpPr>
        <p:spPr>
          <a:xfrm>
            <a:off x="3291664" y="4119530"/>
            <a:ext cx="16870560" cy="10290877"/>
          </a:xfrm>
          <a:prstGeom prst="rect">
            <a:avLst/>
          </a:prstGeom>
          <a:noFill/>
          <a:ln>
            <a:noFill/>
          </a:ln>
        </p:spPr>
        <p:txBody>
          <a:bodyPr spcFirstLastPara="1" wrap="square" lIns="91400" tIns="91400" rIns="91400" bIns="91400" anchor="t" anchorCtr="0">
            <a:normAutofit/>
          </a:bodyPr>
          <a:lstStyle/>
          <a:p>
            <a:pPr marL="685790" indent="-685790">
              <a:lnSpc>
                <a:spcPct val="100000"/>
              </a:lnSpc>
              <a:buSzPct val="70000"/>
              <a:buFont typeface="Times New Roman"/>
              <a:buChar char="■"/>
            </a:pPr>
            <a:r>
              <a:rPr lang="en-US" sz="4800" dirty="0"/>
              <a:t>Python: 1.5 days</a:t>
            </a:r>
            <a:endParaRPr sz="4800" dirty="0"/>
          </a:p>
          <a:p>
            <a:pPr marL="1567521" lvl="1" indent="-653133">
              <a:lnSpc>
                <a:spcPct val="100000"/>
              </a:lnSpc>
              <a:spcBef>
                <a:spcPts val="1400"/>
              </a:spcBef>
              <a:buSzPct val="70000"/>
              <a:buFont typeface="Times New Roman"/>
              <a:buChar char="➢"/>
            </a:pPr>
            <a:r>
              <a:rPr lang="en-US" sz="4267" dirty="0"/>
              <a:t>Condensed with a focus on what we need for ML</a:t>
            </a:r>
            <a:endParaRPr sz="4267" dirty="0"/>
          </a:p>
          <a:p>
            <a:pPr marL="685790" indent="-685790">
              <a:lnSpc>
                <a:spcPct val="100000"/>
              </a:lnSpc>
              <a:spcBef>
                <a:spcPts val="1400"/>
              </a:spcBef>
              <a:buSzPct val="70000"/>
              <a:buFont typeface="Times New Roman"/>
              <a:buChar char="■"/>
            </a:pPr>
            <a:r>
              <a:rPr lang="en-US" sz="4800" dirty="0"/>
              <a:t>ML: 3.5 days</a:t>
            </a:r>
          </a:p>
          <a:p>
            <a:pPr marL="1567521" lvl="1" indent="-653133">
              <a:lnSpc>
                <a:spcPct val="100000"/>
              </a:lnSpc>
              <a:spcBef>
                <a:spcPts val="1400"/>
              </a:spcBef>
              <a:buSzPct val="70000"/>
              <a:buFont typeface="Times New Roman"/>
              <a:buChar char="➢"/>
            </a:pPr>
            <a:r>
              <a:rPr lang="en-US" sz="4267" dirty="0"/>
              <a:t> Intuitions, toolbox, ML flow</a:t>
            </a:r>
          </a:p>
          <a:p>
            <a:pPr marL="685790" indent="-685790" defTabSz="2438369">
              <a:lnSpc>
                <a:spcPct val="100000"/>
              </a:lnSpc>
              <a:spcBef>
                <a:spcPts val="1400"/>
              </a:spcBef>
              <a:buClr>
                <a:srgbClr val="595959"/>
              </a:buClr>
              <a:buSzPct val="70000"/>
              <a:buFont typeface="Times New Roman"/>
              <a:buChar char="■"/>
              <a:defRPr/>
            </a:pPr>
            <a:r>
              <a:rPr lang="en-US" sz="4800" dirty="0">
                <a:solidFill>
                  <a:srgbClr val="595959"/>
                </a:solidFill>
              </a:rPr>
              <a:t>Friday afternoon: Project presentation</a:t>
            </a:r>
          </a:p>
          <a:p>
            <a:pPr marL="1567521" lvl="1" indent="-653133">
              <a:lnSpc>
                <a:spcPct val="100000"/>
              </a:lnSpc>
              <a:spcBef>
                <a:spcPts val="1400"/>
              </a:spcBef>
              <a:buSzPct val="70000"/>
              <a:buFont typeface="Times New Roman"/>
              <a:buChar char="➢"/>
            </a:pPr>
            <a:endParaRPr lang="en-US" sz="4267" dirty="0"/>
          </a:p>
        </p:txBody>
      </p:sp>
    </p:spTree>
    <p:extLst>
      <p:ext uri="{BB962C8B-B14F-4D97-AF65-F5344CB8AC3E}">
        <p14:creationId xmlns:p14="http://schemas.microsoft.com/office/powerpoint/2010/main" val="3095630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1332623" y="1787465"/>
            <a:ext cx="16870563" cy="1961459"/>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Schedule</a:t>
            </a:r>
            <a:endParaRPr dirty="0"/>
          </a:p>
        </p:txBody>
      </p:sp>
      <p:pic>
        <p:nvPicPr>
          <p:cNvPr id="2" name="Picture 1">
            <a:extLst>
              <a:ext uri="{FF2B5EF4-FFF2-40B4-BE49-F238E27FC236}">
                <a16:creationId xmlns:a16="http://schemas.microsoft.com/office/drawing/2014/main" id="{877C49A4-B26A-9AA7-5108-1ADD6619E16D}"/>
              </a:ext>
            </a:extLst>
          </p:cNvPr>
          <p:cNvPicPr>
            <a:picLocks noChangeAspect="1"/>
          </p:cNvPicPr>
          <p:nvPr/>
        </p:nvPicPr>
        <p:blipFill>
          <a:blip r:embed="rId3"/>
          <a:stretch>
            <a:fillRect/>
          </a:stretch>
        </p:blipFill>
        <p:spPr>
          <a:xfrm>
            <a:off x="1830387" y="4401125"/>
            <a:ext cx="20726400" cy="6908800"/>
          </a:xfrm>
          <a:prstGeom prst="rect">
            <a:avLst/>
          </a:prstGeom>
        </p:spPr>
      </p:pic>
    </p:spTree>
    <p:extLst>
      <p:ext uri="{BB962C8B-B14F-4D97-AF65-F5344CB8AC3E}">
        <p14:creationId xmlns:p14="http://schemas.microsoft.com/office/powerpoint/2010/main" val="22856159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1663796" y="2161137"/>
            <a:ext cx="16870563" cy="1961459"/>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Typical Practices in ML/Programming</a:t>
            </a:r>
            <a:endParaRPr dirty="0"/>
          </a:p>
        </p:txBody>
      </p:sp>
      <p:sp>
        <p:nvSpPr>
          <p:cNvPr id="143" name="Google Shape;143;p16"/>
          <p:cNvSpPr txBox="1">
            <a:spLocks noGrp="1"/>
          </p:cNvSpPr>
          <p:nvPr>
            <p:ph type="body" idx="1"/>
          </p:nvPr>
        </p:nvSpPr>
        <p:spPr>
          <a:xfrm>
            <a:off x="2851918" y="4836716"/>
            <a:ext cx="16870560" cy="10290877"/>
          </a:xfrm>
          <a:prstGeom prst="rect">
            <a:avLst/>
          </a:prstGeom>
          <a:noFill/>
          <a:ln>
            <a:noFill/>
          </a:ln>
        </p:spPr>
        <p:txBody>
          <a:bodyPr spcFirstLastPara="1" wrap="square" lIns="91400" tIns="91400" rIns="91400" bIns="91400" anchor="t" anchorCtr="0">
            <a:normAutofit/>
          </a:bodyPr>
          <a:lstStyle/>
          <a:p>
            <a:pPr marL="685790" indent="-685790">
              <a:lnSpc>
                <a:spcPct val="100000"/>
              </a:lnSpc>
              <a:buSzPct val="70000"/>
              <a:buFont typeface="Times New Roman"/>
              <a:buChar char="■"/>
            </a:pPr>
            <a:r>
              <a:rPr lang="en-US" sz="5333" dirty="0"/>
              <a:t>Find a sample </a:t>
            </a:r>
            <a:endParaRPr sz="5333" dirty="0"/>
          </a:p>
          <a:p>
            <a:pPr marL="685790" indent="-685790">
              <a:lnSpc>
                <a:spcPct val="100000"/>
              </a:lnSpc>
              <a:spcBef>
                <a:spcPts val="1400"/>
              </a:spcBef>
              <a:buSzPct val="70000"/>
              <a:buFont typeface="Times New Roman"/>
              <a:buChar char="■"/>
            </a:pPr>
            <a:r>
              <a:rPr lang="en-US" sz="5333" dirty="0"/>
              <a:t>Read through it </a:t>
            </a:r>
            <a:endParaRPr sz="5333" dirty="0"/>
          </a:p>
          <a:p>
            <a:pPr marL="685790" indent="-685790">
              <a:lnSpc>
                <a:spcPct val="100000"/>
              </a:lnSpc>
              <a:spcBef>
                <a:spcPts val="1400"/>
              </a:spcBef>
              <a:buSzPct val="70000"/>
              <a:buFont typeface="Times New Roman"/>
              <a:buChar char="■"/>
            </a:pPr>
            <a:r>
              <a:rPr lang="en-US" sz="5333" dirty="0"/>
              <a:t>Try it </a:t>
            </a:r>
            <a:endParaRPr sz="5333" dirty="0"/>
          </a:p>
          <a:p>
            <a:pPr marL="685790" indent="-685790">
              <a:lnSpc>
                <a:spcPct val="100000"/>
              </a:lnSpc>
              <a:spcBef>
                <a:spcPts val="1400"/>
              </a:spcBef>
              <a:buSzPct val="70000"/>
              <a:buFont typeface="Times New Roman"/>
              <a:buChar char="■"/>
            </a:pPr>
            <a:r>
              <a:rPr lang="en-US" sz="5333" dirty="0"/>
              <a:t>Modify it</a:t>
            </a:r>
            <a:endParaRPr sz="5333" dirty="0"/>
          </a:p>
          <a:p>
            <a:pPr marL="685790" indent="-685790">
              <a:lnSpc>
                <a:spcPct val="100000"/>
              </a:lnSpc>
              <a:spcBef>
                <a:spcPts val="1400"/>
              </a:spcBef>
              <a:buSzPct val="70000"/>
              <a:buFont typeface="Times New Roman"/>
              <a:buChar char="■"/>
            </a:pPr>
            <a:r>
              <a:rPr lang="en-US" sz="5333" dirty="0"/>
              <a:t>Google it</a:t>
            </a:r>
            <a:endParaRPr sz="5333" dirty="0"/>
          </a:p>
          <a:p>
            <a:pPr marL="685790" indent="-401314">
              <a:lnSpc>
                <a:spcPct val="100000"/>
              </a:lnSpc>
              <a:spcBef>
                <a:spcPts val="1400"/>
              </a:spcBef>
              <a:buSzPct val="70000"/>
              <a:buNone/>
            </a:pPr>
            <a:endParaRPr sz="5333" dirty="0"/>
          </a:p>
          <a:p>
            <a:pPr marL="685790" indent="-685790">
              <a:lnSpc>
                <a:spcPct val="100000"/>
              </a:lnSpc>
              <a:spcBef>
                <a:spcPts val="1400"/>
              </a:spcBef>
              <a:buSzPct val="70000"/>
              <a:buFont typeface="Times New Roman"/>
              <a:buChar char="■"/>
            </a:pPr>
            <a:r>
              <a:rPr lang="en-US" sz="5333" dirty="0"/>
              <a:t>Basic skills to do these and practice them </a:t>
            </a:r>
            <a:endParaRPr sz="5333" dirty="0"/>
          </a:p>
        </p:txBody>
      </p:sp>
    </p:spTree>
    <p:extLst>
      <p:ext uri="{BB962C8B-B14F-4D97-AF65-F5344CB8AC3E}">
        <p14:creationId xmlns:p14="http://schemas.microsoft.com/office/powerpoint/2010/main" val="1511642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7"/>
          <p:cNvSpPr txBox="1">
            <a:spLocks noGrp="1"/>
          </p:cNvSpPr>
          <p:nvPr>
            <p:ph type="title"/>
          </p:nvPr>
        </p:nvSpPr>
        <p:spPr>
          <a:xfrm>
            <a:off x="1852916" y="2009449"/>
            <a:ext cx="16870563" cy="1961459"/>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Best Practices</a:t>
            </a:r>
            <a:endParaRPr dirty="0"/>
          </a:p>
        </p:txBody>
      </p:sp>
      <p:sp>
        <p:nvSpPr>
          <p:cNvPr id="149" name="Google Shape;149;p17"/>
          <p:cNvSpPr txBox="1">
            <a:spLocks noGrp="1"/>
          </p:cNvSpPr>
          <p:nvPr>
            <p:ph type="body" idx="1"/>
          </p:nvPr>
        </p:nvSpPr>
        <p:spPr>
          <a:xfrm>
            <a:off x="2978902" y="4941719"/>
            <a:ext cx="16870560" cy="10290877"/>
          </a:xfrm>
          <a:prstGeom prst="rect">
            <a:avLst/>
          </a:prstGeom>
          <a:noFill/>
          <a:ln>
            <a:noFill/>
          </a:ln>
        </p:spPr>
        <p:txBody>
          <a:bodyPr spcFirstLastPara="1" wrap="square" lIns="91400" tIns="91400" rIns="91400" bIns="91400" anchor="t" anchorCtr="0">
            <a:normAutofit/>
          </a:bodyPr>
          <a:lstStyle/>
          <a:p>
            <a:pPr marL="685790" indent="-685790">
              <a:lnSpc>
                <a:spcPct val="100000"/>
              </a:lnSpc>
              <a:buSzPct val="70000"/>
              <a:buFont typeface="Times New Roman"/>
              <a:buChar char="■"/>
            </a:pPr>
            <a:r>
              <a:rPr lang="en-US" sz="5333" dirty="0"/>
              <a:t>Ask questions</a:t>
            </a:r>
            <a:endParaRPr sz="5333" dirty="0"/>
          </a:p>
          <a:p>
            <a:pPr marL="685790" indent="-685790">
              <a:lnSpc>
                <a:spcPct val="100000"/>
              </a:lnSpc>
              <a:spcBef>
                <a:spcPts val="1400"/>
              </a:spcBef>
              <a:buSzPct val="70000"/>
              <a:buFont typeface="Times New Roman"/>
              <a:buChar char="■"/>
            </a:pPr>
            <a:r>
              <a:rPr lang="en-US" sz="5333" dirty="0"/>
              <a:t>Type along during lectures</a:t>
            </a:r>
          </a:p>
          <a:p>
            <a:pPr marL="685790" indent="-685790">
              <a:lnSpc>
                <a:spcPct val="100000"/>
              </a:lnSpc>
              <a:spcBef>
                <a:spcPts val="1400"/>
              </a:spcBef>
              <a:buSzPct val="70000"/>
              <a:buFont typeface="Times New Roman"/>
              <a:buChar char="■"/>
            </a:pPr>
            <a:r>
              <a:rPr lang="en-US" sz="5333" dirty="0"/>
              <a:t>Ask for help</a:t>
            </a:r>
            <a:endParaRPr sz="5333" dirty="0"/>
          </a:p>
          <a:p>
            <a:pPr marL="685790" indent="-685790">
              <a:lnSpc>
                <a:spcPct val="100000"/>
              </a:lnSpc>
              <a:spcBef>
                <a:spcPts val="1400"/>
              </a:spcBef>
              <a:buSzPct val="70000"/>
              <a:buFont typeface="Times New Roman"/>
              <a:buChar char="■"/>
            </a:pPr>
            <a:r>
              <a:rPr lang="en-US" sz="5333" dirty="0"/>
              <a:t>Make good use of labs</a:t>
            </a:r>
            <a:endParaRPr sz="5333" dirty="0"/>
          </a:p>
          <a:p>
            <a:pPr marL="685790" indent="-685790">
              <a:lnSpc>
                <a:spcPct val="100000"/>
              </a:lnSpc>
              <a:spcBef>
                <a:spcPts val="1400"/>
              </a:spcBef>
              <a:buSzPct val="70000"/>
              <a:buFont typeface="Times New Roman"/>
              <a:buChar char="■"/>
            </a:pPr>
            <a:r>
              <a:rPr lang="en-US" sz="5333" dirty="0"/>
              <a:t>Provide feedback</a:t>
            </a:r>
            <a:endParaRPr sz="5333" dirty="0"/>
          </a:p>
          <a:p>
            <a:pPr marL="0" indent="0">
              <a:lnSpc>
                <a:spcPct val="100000"/>
              </a:lnSpc>
              <a:spcBef>
                <a:spcPts val="1400"/>
              </a:spcBef>
              <a:buSzPct val="70000"/>
              <a:buNone/>
            </a:pPr>
            <a:r>
              <a:rPr lang="en-US" sz="5333" dirty="0"/>
              <a:t> </a:t>
            </a:r>
            <a:endParaRPr sz="5333" dirty="0"/>
          </a:p>
          <a:p>
            <a:pPr marL="685790" indent="-401314">
              <a:lnSpc>
                <a:spcPct val="100000"/>
              </a:lnSpc>
              <a:spcBef>
                <a:spcPts val="1400"/>
              </a:spcBef>
              <a:buSzPct val="70000"/>
              <a:buNone/>
            </a:pPr>
            <a:endParaRPr sz="5333" dirty="0"/>
          </a:p>
          <a:p>
            <a:pPr marL="685790" indent="-401314">
              <a:lnSpc>
                <a:spcPct val="100000"/>
              </a:lnSpc>
              <a:spcBef>
                <a:spcPts val="1400"/>
              </a:spcBef>
              <a:buSzPct val="70000"/>
              <a:buNone/>
            </a:pPr>
            <a:endParaRPr sz="5333" dirty="0"/>
          </a:p>
        </p:txBody>
      </p:sp>
    </p:spTree>
    <p:extLst>
      <p:ext uri="{BB962C8B-B14F-4D97-AF65-F5344CB8AC3E}">
        <p14:creationId xmlns:p14="http://schemas.microsoft.com/office/powerpoint/2010/main" val="29136269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a:spLocks noGrp="1"/>
          </p:cNvSpPr>
          <p:nvPr>
            <p:ph type="title"/>
          </p:nvPr>
        </p:nvSpPr>
        <p:spPr>
          <a:xfrm>
            <a:off x="1594130" y="3294236"/>
            <a:ext cx="16870563" cy="1961459"/>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Learning by Doing</a:t>
            </a:r>
            <a:endParaRPr dirty="0"/>
          </a:p>
        </p:txBody>
      </p:sp>
      <p:sp>
        <p:nvSpPr>
          <p:cNvPr id="155" name="Google Shape;155;p18"/>
          <p:cNvSpPr txBox="1">
            <a:spLocks noGrp="1"/>
          </p:cNvSpPr>
          <p:nvPr>
            <p:ph type="body" idx="1"/>
          </p:nvPr>
        </p:nvSpPr>
        <p:spPr>
          <a:xfrm>
            <a:off x="3552630" y="5763532"/>
            <a:ext cx="16870560" cy="10290877"/>
          </a:xfrm>
          <a:prstGeom prst="rect">
            <a:avLst/>
          </a:prstGeom>
          <a:noFill/>
          <a:ln>
            <a:noFill/>
          </a:ln>
        </p:spPr>
        <p:txBody>
          <a:bodyPr spcFirstLastPara="1" wrap="square" lIns="91400" tIns="91400" rIns="91400" bIns="91400" anchor="t" anchorCtr="0">
            <a:normAutofit/>
          </a:bodyPr>
          <a:lstStyle/>
          <a:p>
            <a:pPr marL="685790" indent="-685790">
              <a:lnSpc>
                <a:spcPct val="100000"/>
              </a:lnSpc>
              <a:buSzPct val="70000"/>
              <a:buFont typeface="Times New Roman"/>
              <a:buChar char="■"/>
            </a:pPr>
            <a:r>
              <a:rPr lang="en-US" sz="4800" dirty="0"/>
              <a:t>Iris  </a:t>
            </a:r>
            <a:endParaRPr sz="4800" dirty="0"/>
          </a:p>
          <a:p>
            <a:pPr marL="685790" indent="-685790">
              <a:lnSpc>
                <a:spcPct val="100000"/>
              </a:lnSpc>
              <a:spcBef>
                <a:spcPts val="1400"/>
              </a:spcBef>
              <a:buSzPct val="70000"/>
              <a:buFont typeface="Times New Roman"/>
              <a:buChar char="■"/>
            </a:pPr>
            <a:r>
              <a:rPr lang="en-US" sz="4800" dirty="0"/>
              <a:t>Wine  </a:t>
            </a:r>
            <a:endParaRPr sz="4800" dirty="0"/>
          </a:p>
          <a:p>
            <a:pPr marL="685790" indent="-685790">
              <a:lnSpc>
                <a:spcPct val="100000"/>
              </a:lnSpc>
              <a:spcBef>
                <a:spcPts val="1400"/>
              </a:spcBef>
              <a:buSzPct val="70000"/>
              <a:buFont typeface="Times New Roman"/>
              <a:buChar char="■"/>
            </a:pPr>
            <a:r>
              <a:rPr lang="en-US" sz="4800" dirty="0"/>
              <a:t>Your own on Day 5 PM</a:t>
            </a:r>
            <a:endParaRPr sz="4800" dirty="0"/>
          </a:p>
          <a:p>
            <a:pPr marL="914387" lvl="1" indent="0">
              <a:lnSpc>
                <a:spcPct val="100000"/>
              </a:lnSpc>
              <a:spcBef>
                <a:spcPts val="1400"/>
              </a:spcBef>
              <a:buSzPct val="70000"/>
              <a:buNone/>
            </a:pPr>
            <a:endParaRPr sz="4267" dirty="0"/>
          </a:p>
        </p:txBody>
      </p:sp>
    </p:spTree>
    <p:extLst>
      <p:ext uri="{BB962C8B-B14F-4D97-AF65-F5344CB8AC3E}">
        <p14:creationId xmlns:p14="http://schemas.microsoft.com/office/powerpoint/2010/main" val="33613564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1332623" y="1787465"/>
            <a:ext cx="16870563" cy="1961459"/>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Resources</a:t>
            </a:r>
            <a:endParaRPr dirty="0"/>
          </a:p>
        </p:txBody>
      </p:sp>
      <p:sp>
        <p:nvSpPr>
          <p:cNvPr id="161" name="Google Shape;161;p19"/>
          <p:cNvSpPr txBox="1">
            <a:spLocks noGrp="1"/>
          </p:cNvSpPr>
          <p:nvPr>
            <p:ph type="body" idx="1"/>
          </p:nvPr>
        </p:nvSpPr>
        <p:spPr>
          <a:xfrm>
            <a:off x="3025966" y="4821644"/>
            <a:ext cx="16870560" cy="10290877"/>
          </a:xfrm>
          <a:prstGeom prst="rect">
            <a:avLst/>
          </a:prstGeom>
          <a:noFill/>
          <a:ln>
            <a:noFill/>
          </a:ln>
        </p:spPr>
        <p:txBody>
          <a:bodyPr spcFirstLastPara="1" wrap="square" lIns="91400" tIns="91400" rIns="91400" bIns="91400" anchor="t" anchorCtr="0">
            <a:normAutofit/>
          </a:bodyPr>
          <a:lstStyle/>
          <a:p>
            <a:pPr marL="685790" indent="-685790">
              <a:lnSpc>
                <a:spcPct val="100000"/>
              </a:lnSpc>
              <a:buSzPct val="70000"/>
              <a:buFont typeface="Times New Roman"/>
              <a:buChar char="■"/>
            </a:pPr>
            <a:r>
              <a:rPr lang="en-US" sz="4267" dirty="0"/>
              <a:t>Class notes, links in notes</a:t>
            </a:r>
          </a:p>
          <a:p>
            <a:pPr marL="685790" indent="-685790">
              <a:lnSpc>
                <a:spcPct val="100000"/>
              </a:lnSpc>
              <a:spcBef>
                <a:spcPts val="1400"/>
              </a:spcBef>
              <a:buSzPct val="70000"/>
              <a:buFont typeface="Times New Roman"/>
              <a:buChar char="■"/>
            </a:pPr>
            <a:r>
              <a:rPr lang="en-US" sz="4267" dirty="0"/>
              <a:t>Python: </a:t>
            </a:r>
            <a:r>
              <a:rPr lang="en-US" sz="4267" u="sng" dirty="0">
                <a:solidFill>
                  <a:schemeClr val="hlink"/>
                </a:solidFill>
                <a:hlinkClick r:id="rId3"/>
              </a:rPr>
              <a:t>https://www.w3schools.com/python/</a:t>
            </a:r>
            <a:r>
              <a:rPr lang="en-US" sz="4267" dirty="0"/>
              <a:t> </a:t>
            </a:r>
            <a:endParaRPr sz="4267" dirty="0"/>
          </a:p>
          <a:p>
            <a:pPr marL="685790" indent="-685790">
              <a:lnSpc>
                <a:spcPct val="100000"/>
              </a:lnSpc>
              <a:spcBef>
                <a:spcPts val="1400"/>
              </a:spcBef>
              <a:buSzPct val="70000"/>
              <a:buFont typeface="Times New Roman"/>
              <a:buChar char="■"/>
            </a:pPr>
            <a:r>
              <a:rPr lang="en-US" sz="4267" dirty="0" err="1"/>
              <a:t>Sklearn</a:t>
            </a:r>
            <a:r>
              <a:rPr lang="en-US" sz="4267" dirty="0"/>
              <a:t> user guide: </a:t>
            </a:r>
            <a:r>
              <a:rPr lang="en-US" sz="4267" u="sng" dirty="0">
                <a:solidFill>
                  <a:schemeClr val="hlink"/>
                </a:solidFill>
                <a:hlinkClick r:id="rId4"/>
              </a:rPr>
              <a:t>https://scikit-learn.org/stable/user_guide.html</a:t>
            </a:r>
            <a:endParaRPr lang="en-US" sz="4267" u="sng" dirty="0">
              <a:solidFill>
                <a:schemeClr val="hlink"/>
              </a:solidFill>
            </a:endParaRPr>
          </a:p>
          <a:p>
            <a:pPr marL="685790" indent="-685790">
              <a:lnSpc>
                <a:spcPct val="100000"/>
              </a:lnSpc>
              <a:spcBef>
                <a:spcPts val="1400"/>
              </a:spcBef>
              <a:buSzPct val="70000"/>
              <a:buFont typeface="Times New Roman"/>
              <a:buChar char="■"/>
            </a:pPr>
            <a:r>
              <a:rPr lang="en-US" sz="4267" dirty="0"/>
              <a:t>Google </a:t>
            </a:r>
          </a:p>
          <a:p>
            <a:pPr marL="685790" indent="-685790">
              <a:lnSpc>
                <a:spcPct val="100000"/>
              </a:lnSpc>
              <a:spcBef>
                <a:spcPts val="1400"/>
              </a:spcBef>
              <a:buSzPct val="70000"/>
              <a:buFont typeface="Times New Roman"/>
              <a:buChar char="■"/>
            </a:pPr>
            <a:r>
              <a:rPr lang="en-US" sz="4267" dirty="0" err="1"/>
              <a:t>ChatGPT</a:t>
            </a:r>
            <a:r>
              <a:rPr lang="en-US" sz="4267" dirty="0"/>
              <a:t>*</a:t>
            </a:r>
            <a:endParaRPr sz="4267" dirty="0"/>
          </a:p>
        </p:txBody>
      </p:sp>
    </p:spTree>
    <p:extLst>
      <p:ext uri="{BB962C8B-B14F-4D97-AF65-F5344CB8AC3E}">
        <p14:creationId xmlns:p14="http://schemas.microsoft.com/office/powerpoint/2010/main" val="6787848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2597776" y="5698636"/>
            <a:ext cx="18716512" cy="5551907"/>
          </a:xfrm>
          <a:prstGeom prst="rect">
            <a:avLst/>
          </a:prstGeom>
          <a:noFill/>
          <a:ln>
            <a:noFill/>
          </a:ln>
        </p:spPr>
        <p:txBody>
          <a:bodyPr spcFirstLastPara="1" wrap="square" lIns="91400" tIns="91400" rIns="91400" bIns="91400" anchor="t" anchorCtr="0">
            <a:normAutofit/>
          </a:bodyPr>
          <a:lstStyle/>
          <a:p>
            <a:pPr algn="ctr"/>
            <a:r>
              <a:rPr lang="en-US" sz="9600" dirty="0"/>
              <a:t>INTRODUCTION TO PYTHON</a:t>
            </a:r>
            <a:endParaRPr sz="9600" dirty="0"/>
          </a:p>
        </p:txBody>
      </p:sp>
      <p:sp>
        <p:nvSpPr>
          <p:cNvPr id="168" name="Google Shape;168;p20"/>
          <p:cNvSpPr/>
          <p:nvPr/>
        </p:nvSpPr>
        <p:spPr>
          <a:xfrm>
            <a:off x="11956037" y="6488681"/>
            <a:ext cx="475133" cy="739032"/>
          </a:xfrm>
          <a:prstGeom prst="rect">
            <a:avLst/>
          </a:prstGeom>
          <a:noFill/>
          <a:ln>
            <a:noFill/>
          </a:ln>
        </p:spPr>
        <p:txBody>
          <a:bodyPr spcFirstLastPara="1" wrap="square" lIns="182851" tIns="91400" rIns="182851" bIns="91400" anchor="t" anchorCtr="0">
            <a:spAutoFit/>
          </a:bodyPr>
          <a:lstStyle/>
          <a:p>
            <a:pPr>
              <a:buSzPts val="1800"/>
            </a:pPr>
            <a:r>
              <a:rPr lang="en-US" sz="3603">
                <a:latin typeface="Calibri"/>
                <a:ea typeface="Calibri"/>
                <a:cs typeface="Calibri"/>
                <a:sym typeface="Calibri"/>
              </a:rPr>
              <a:t> </a:t>
            </a:r>
            <a:endParaRPr sz="2803"/>
          </a:p>
        </p:txBody>
      </p:sp>
    </p:spTree>
    <p:extLst>
      <p:ext uri="{BB962C8B-B14F-4D97-AF65-F5344CB8AC3E}">
        <p14:creationId xmlns:p14="http://schemas.microsoft.com/office/powerpoint/2010/main" val="36442885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1430356" y="3395068"/>
            <a:ext cx="16870563" cy="1961459"/>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Python</a:t>
            </a:r>
            <a:endParaRPr dirty="0"/>
          </a:p>
        </p:txBody>
      </p:sp>
      <p:sp>
        <p:nvSpPr>
          <p:cNvPr id="174" name="Google Shape;174;p21"/>
          <p:cNvSpPr txBox="1">
            <a:spLocks noGrp="1"/>
          </p:cNvSpPr>
          <p:nvPr>
            <p:ph type="body" idx="1"/>
          </p:nvPr>
        </p:nvSpPr>
        <p:spPr>
          <a:xfrm>
            <a:off x="2443787" y="5815415"/>
            <a:ext cx="16870560" cy="10290877"/>
          </a:xfrm>
          <a:prstGeom prst="rect">
            <a:avLst/>
          </a:prstGeom>
          <a:noFill/>
          <a:ln>
            <a:noFill/>
          </a:ln>
        </p:spPr>
        <p:txBody>
          <a:bodyPr spcFirstLastPara="1" wrap="square" lIns="91400" tIns="91400" rIns="91400" bIns="91400" anchor="t" anchorCtr="0">
            <a:normAutofit/>
          </a:bodyPr>
          <a:lstStyle/>
          <a:p>
            <a:pPr marL="685801" indent="-685801">
              <a:lnSpc>
                <a:spcPct val="100000"/>
              </a:lnSpc>
              <a:buSzPct val="100000"/>
              <a:buFont typeface="Times New Roman"/>
              <a:buChar char="■"/>
            </a:pPr>
            <a:r>
              <a:rPr lang="en-US" sz="3600" dirty="0"/>
              <a:t>Python is a </a:t>
            </a:r>
            <a:r>
              <a:rPr lang="en-US" sz="3600" u="sng" dirty="0">
                <a:solidFill>
                  <a:schemeClr val="hlink"/>
                </a:solidFill>
                <a:hlinkClick r:id="rId3"/>
              </a:rPr>
              <a:t>popular</a:t>
            </a:r>
            <a:r>
              <a:rPr lang="en-US" sz="3600" dirty="0"/>
              <a:t> programing language</a:t>
            </a:r>
            <a:endParaRPr sz="3600" dirty="0"/>
          </a:p>
          <a:p>
            <a:pPr marL="685801" indent="-685801">
              <a:lnSpc>
                <a:spcPct val="100000"/>
              </a:lnSpc>
              <a:spcBef>
                <a:spcPts val="1400"/>
              </a:spcBef>
              <a:buSzPct val="100000"/>
              <a:buFont typeface="Times New Roman"/>
              <a:buChar char="■"/>
            </a:pPr>
            <a:r>
              <a:rPr lang="en-US" sz="3600" dirty="0"/>
              <a:t>Guido van Rossum, Dutch programmer, invented in late 1980s </a:t>
            </a:r>
            <a:endParaRPr sz="3600" dirty="0"/>
          </a:p>
          <a:p>
            <a:pPr marL="685801" indent="-685801">
              <a:lnSpc>
                <a:spcPct val="100000"/>
              </a:lnSpc>
              <a:spcBef>
                <a:spcPts val="1400"/>
              </a:spcBef>
              <a:buSzPct val="100000"/>
              <a:buFont typeface="Times New Roman"/>
              <a:buChar char="■"/>
            </a:pPr>
            <a:r>
              <a:rPr lang="en-US" sz="3600" dirty="0"/>
              <a:t>Widely used in industry and academia, especially for ML applications.</a:t>
            </a:r>
            <a:endParaRPr sz="3600" dirty="0"/>
          </a:p>
          <a:p>
            <a:pPr marL="685801" indent="-685801">
              <a:lnSpc>
                <a:spcPct val="100000"/>
              </a:lnSpc>
              <a:spcBef>
                <a:spcPts val="1400"/>
              </a:spcBef>
              <a:buSzPct val="100000"/>
              <a:buFont typeface="Times New Roman"/>
              <a:buChar char="■"/>
            </a:pPr>
            <a:r>
              <a:rPr lang="en-US" sz="3600" u="sng" dirty="0">
                <a:solidFill>
                  <a:schemeClr val="hlink"/>
                </a:solidFill>
                <a:hlinkClick r:id="rId4"/>
              </a:rPr>
              <a:t>R vs Python</a:t>
            </a:r>
            <a:endParaRPr sz="3600" dirty="0"/>
          </a:p>
          <a:p>
            <a:pPr marL="1567540" lvl="1" indent="-653141">
              <a:lnSpc>
                <a:spcPct val="100000"/>
              </a:lnSpc>
              <a:spcBef>
                <a:spcPts val="1400"/>
              </a:spcBef>
              <a:buSzPct val="100000"/>
              <a:buFont typeface="Times New Roman"/>
              <a:buChar char="➢"/>
            </a:pPr>
            <a:r>
              <a:rPr lang="en-US" sz="3200" dirty="0"/>
              <a:t>Python better at large data amounts and machine learning</a:t>
            </a:r>
            <a:endParaRPr sz="3200" dirty="0"/>
          </a:p>
          <a:p>
            <a:pPr marL="685801" indent="-401322">
              <a:lnSpc>
                <a:spcPct val="100000"/>
              </a:lnSpc>
              <a:spcBef>
                <a:spcPts val="1400"/>
              </a:spcBef>
              <a:buSzPct val="100000"/>
              <a:buNone/>
            </a:pPr>
            <a:endParaRPr sz="3600" dirty="0"/>
          </a:p>
        </p:txBody>
      </p:sp>
      <p:sp>
        <p:nvSpPr>
          <p:cNvPr id="175" name="Google Shape;175;p21"/>
          <p:cNvSpPr/>
          <p:nvPr/>
        </p:nvSpPr>
        <p:spPr>
          <a:xfrm>
            <a:off x="11956037" y="6488681"/>
            <a:ext cx="475133" cy="739032"/>
          </a:xfrm>
          <a:prstGeom prst="rect">
            <a:avLst/>
          </a:prstGeom>
          <a:noFill/>
          <a:ln>
            <a:noFill/>
          </a:ln>
        </p:spPr>
        <p:txBody>
          <a:bodyPr spcFirstLastPara="1" wrap="square" lIns="182851" tIns="91400" rIns="182851" bIns="91400" anchor="t" anchorCtr="0">
            <a:spAutoFit/>
          </a:bodyPr>
          <a:lstStyle/>
          <a:p>
            <a:pPr>
              <a:buSzPts val="1800"/>
            </a:pPr>
            <a:r>
              <a:rPr lang="en-US" sz="3603">
                <a:latin typeface="Calibri"/>
                <a:ea typeface="Calibri"/>
                <a:cs typeface="Calibri"/>
                <a:sym typeface="Calibri"/>
              </a:rPr>
              <a:t> </a:t>
            </a:r>
            <a:endParaRPr sz="2803"/>
          </a:p>
        </p:txBody>
      </p:sp>
      <p:pic>
        <p:nvPicPr>
          <p:cNvPr id="176" name="Google Shape;176;p21" descr="https://lh3.googleusercontent.com/RmgVMpN6rPcaKUE41oqYSla9Pid1x2ntlf-kIQ0ZIv6Zc81Z-BqBY8Q5jd_LNV0TBex3JG2vFF9ae_8Hs6kCnphWw_Zn4UVi5INYTe2OO5ChMU8QcxHFdXfm6ZukIfg-WvExEN7LqwlnN5lHss9faw"/>
          <p:cNvPicPr preferRelativeResize="0"/>
          <p:nvPr/>
        </p:nvPicPr>
        <p:blipFill rotWithShape="1">
          <a:blip r:embed="rId5">
            <a:alphaModFix/>
          </a:blip>
          <a:srcRect/>
          <a:stretch/>
        </p:blipFill>
        <p:spPr>
          <a:xfrm>
            <a:off x="17423294" y="7069791"/>
            <a:ext cx="3782101" cy="5683485"/>
          </a:xfrm>
          <a:prstGeom prst="rect">
            <a:avLst/>
          </a:prstGeom>
          <a:noFill/>
          <a:ln>
            <a:noFill/>
          </a:ln>
        </p:spPr>
      </p:pic>
    </p:spTree>
    <p:extLst>
      <p:ext uri="{BB962C8B-B14F-4D97-AF65-F5344CB8AC3E}">
        <p14:creationId xmlns:p14="http://schemas.microsoft.com/office/powerpoint/2010/main" val="32489648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4"/>
          <p:cNvPicPr preferRelativeResize="0"/>
          <p:nvPr/>
        </p:nvPicPr>
        <p:blipFill rotWithShape="1">
          <a:blip r:embed="rId3">
            <a:alphaModFix/>
          </a:blip>
          <a:srcRect/>
          <a:stretch/>
        </p:blipFill>
        <p:spPr>
          <a:xfrm>
            <a:off x="18079930" y="10117428"/>
            <a:ext cx="3257661" cy="3598579"/>
          </a:xfrm>
          <a:prstGeom prst="rect">
            <a:avLst/>
          </a:prstGeom>
          <a:noFill/>
          <a:ln>
            <a:noFill/>
          </a:ln>
        </p:spPr>
      </p:pic>
      <p:sp>
        <p:nvSpPr>
          <p:cNvPr id="62" name="Google Shape;62;p4"/>
          <p:cNvSpPr txBox="1">
            <a:spLocks noGrp="1"/>
          </p:cNvSpPr>
          <p:nvPr>
            <p:ph type="title"/>
          </p:nvPr>
        </p:nvSpPr>
        <p:spPr>
          <a:xfrm>
            <a:off x="1937947" y="1737193"/>
            <a:ext cx="16680245" cy="1005256"/>
          </a:xfrm>
          <a:prstGeom prst="rect">
            <a:avLst/>
          </a:prstGeom>
          <a:noFill/>
          <a:ln>
            <a:noFill/>
          </a:ln>
        </p:spPr>
        <p:txBody>
          <a:bodyPr spcFirstLastPara="1" wrap="square" lIns="91400" tIns="91400" rIns="91400" bIns="91400" anchor="ctr" anchorCtr="0">
            <a:normAutofit fontScale="90000"/>
          </a:bodyPr>
          <a:lstStyle/>
          <a:p>
            <a:pPr>
              <a:buClr>
                <a:srgbClr val="1F497D"/>
              </a:buClr>
              <a:buSzPts val="3600"/>
            </a:pPr>
            <a:r>
              <a:rPr lang="en-US" dirty="0" err="1"/>
              <a:t>AIBridge</a:t>
            </a:r>
            <a:r>
              <a:rPr lang="en-US" dirty="0"/>
              <a:t>  </a:t>
            </a:r>
            <a:endParaRPr dirty="0"/>
          </a:p>
        </p:txBody>
      </p:sp>
      <p:sp>
        <p:nvSpPr>
          <p:cNvPr id="63" name="Google Shape;63;p4"/>
          <p:cNvSpPr txBox="1">
            <a:spLocks noGrp="1"/>
          </p:cNvSpPr>
          <p:nvPr>
            <p:ph type="body" idx="1"/>
          </p:nvPr>
        </p:nvSpPr>
        <p:spPr>
          <a:xfrm>
            <a:off x="2170175" y="3598577"/>
            <a:ext cx="18221085" cy="6271139"/>
          </a:xfrm>
          <a:prstGeom prst="rect">
            <a:avLst/>
          </a:prstGeom>
          <a:noFill/>
          <a:ln>
            <a:noFill/>
          </a:ln>
        </p:spPr>
        <p:txBody>
          <a:bodyPr spcFirstLastPara="1" wrap="square" lIns="91400" tIns="91400" rIns="91400" bIns="91400" anchor="t" anchorCtr="0">
            <a:normAutofit lnSpcReduction="10000"/>
          </a:bodyPr>
          <a:lstStyle/>
          <a:p>
            <a:pPr marL="685790" indent="-685790">
              <a:lnSpc>
                <a:spcPct val="100000"/>
              </a:lnSpc>
              <a:buSzPct val="100000"/>
              <a:buFont typeface="Wingdings" pitchFamily="2" charset="2"/>
              <a:buChar char="§"/>
            </a:pPr>
            <a:r>
              <a:rPr lang="en-US" sz="4267" dirty="0"/>
              <a:t>Bridge the gap between AI and [your choice]</a:t>
            </a:r>
            <a:endParaRPr sz="4267" dirty="0"/>
          </a:p>
          <a:p>
            <a:pPr marL="685790" indent="-685790">
              <a:lnSpc>
                <a:spcPct val="100000"/>
              </a:lnSpc>
              <a:spcBef>
                <a:spcPts val="1400"/>
              </a:spcBef>
              <a:buSzPct val="100000"/>
              <a:buFont typeface="Wingdings" pitchFamily="2" charset="2"/>
              <a:buChar char="§"/>
            </a:pPr>
            <a:r>
              <a:rPr lang="en-US" sz="4267" dirty="0"/>
              <a:t>1</a:t>
            </a:r>
            <a:r>
              <a:rPr lang="en-US" sz="4267" baseline="30000" dirty="0"/>
              <a:t>st</a:t>
            </a:r>
            <a:r>
              <a:rPr lang="en-US" sz="4267" dirty="0"/>
              <a:t> camp at UC Davis in June 2022, 2</a:t>
            </a:r>
            <a:r>
              <a:rPr lang="en-US" sz="4267" baseline="30000" dirty="0"/>
              <a:t>nd</a:t>
            </a:r>
            <a:r>
              <a:rPr lang="en-US" sz="4267" dirty="0"/>
              <a:t> in Silicon Valley in March 2023, 3</a:t>
            </a:r>
            <a:r>
              <a:rPr lang="en-US" sz="4267" baseline="30000" dirty="0"/>
              <a:t>rd</a:t>
            </a:r>
            <a:r>
              <a:rPr lang="en-US" sz="4267" dirty="0"/>
              <a:t> at Cornell in July 2023</a:t>
            </a:r>
            <a:endParaRPr sz="4267" dirty="0"/>
          </a:p>
          <a:p>
            <a:pPr marL="685790" indent="-685790">
              <a:lnSpc>
                <a:spcPct val="100000"/>
              </a:lnSpc>
              <a:spcBef>
                <a:spcPts val="1400"/>
              </a:spcBef>
              <a:buSzPct val="100000"/>
              <a:buFont typeface="Wingdings" pitchFamily="2" charset="2"/>
              <a:buChar char="§"/>
            </a:pPr>
            <a:r>
              <a:rPr lang="en-US" sz="4267" dirty="0"/>
              <a:t>Acquire basics: Python, basic ML algorithms, toolbox usage</a:t>
            </a:r>
            <a:endParaRPr sz="4267" dirty="0"/>
          </a:p>
          <a:p>
            <a:pPr marL="685790" indent="-685790">
              <a:lnSpc>
                <a:spcPct val="100000"/>
              </a:lnSpc>
              <a:spcBef>
                <a:spcPts val="1400"/>
              </a:spcBef>
              <a:buSzPct val="100000"/>
              <a:buFont typeface="Wingdings" pitchFamily="2" charset="2"/>
              <a:buChar char="§"/>
            </a:pPr>
            <a:r>
              <a:rPr lang="en-US" sz="4267" dirty="0"/>
              <a:t>Enable further learning</a:t>
            </a:r>
            <a:endParaRPr sz="4267" dirty="0"/>
          </a:p>
          <a:p>
            <a:pPr marL="685790" indent="-685790">
              <a:lnSpc>
                <a:spcPct val="100000"/>
              </a:lnSpc>
              <a:spcBef>
                <a:spcPts val="1400"/>
              </a:spcBef>
              <a:buSzPct val="100000"/>
              <a:buFont typeface="Wingdings" pitchFamily="2" charset="2"/>
              <a:buChar char="§"/>
            </a:pPr>
            <a:r>
              <a:rPr lang="en-US" sz="4267" dirty="0"/>
              <a:t>Enable easier communications and collaborations</a:t>
            </a:r>
            <a:endParaRPr sz="4267" dirty="0"/>
          </a:p>
          <a:p>
            <a:pPr marL="855976" indent="-571500">
              <a:lnSpc>
                <a:spcPct val="100000"/>
              </a:lnSpc>
              <a:spcBef>
                <a:spcPts val="1400"/>
              </a:spcBef>
              <a:buSzPct val="100000"/>
              <a:buFont typeface="Wingdings" pitchFamily="2" charset="2"/>
              <a:buChar char="§"/>
            </a:pPr>
            <a:endParaRPr sz="4267" dirty="0"/>
          </a:p>
          <a:p>
            <a:pPr marL="685790" indent="-685790">
              <a:lnSpc>
                <a:spcPct val="100000"/>
              </a:lnSpc>
              <a:spcBef>
                <a:spcPts val="1400"/>
              </a:spcBef>
              <a:buSzPct val="100000"/>
              <a:buFont typeface="Wingdings" pitchFamily="2" charset="2"/>
              <a:buChar char="§"/>
            </a:pPr>
            <a:r>
              <a:rPr lang="en-US" sz="4267" dirty="0"/>
              <a:t>AIFS -  NSF/USDA AI Institute for Next Generation Food Systems </a:t>
            </a:r>
            <a:endParaRPr sz="4267" dirty="0"/>
          </a:p>
          <a:p>
            <a:pPr marL="855976" indent="-571500">
              <a:lnSpc>
                <a:spcPct val="100000"/>
              </a:lnSpc>
              <a:spcBef>
                <a:spcPts val="1400"/>
              </a:spcBef>
              <a:buSzPct val="100000"/>
              <a:buFont typeface="Wingdings" pitchFamily="2" charset="2"/>
              <a:buChar char="§"/>
            </a:pPr>
            <a:endParaRPr sz="4267" dirty="0"/>
          </a:p>
        </p:txBody>
      </p:sp>
    </p:spTree>
    <p:extLst>
      <p:ext uri="{BB962C8B-B14F-4D97-AF65-F5344CB8AC3E}">
        <p14:creationId xmlns:p14="http://schemas.microsoft.com/office/powerpoint/2010/main" val="28159332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7" name="Google Shape;122;p18">
            <a:extLst>
              <a:ext uri="{FF2B5EF4-FFF2-40B4-BE49-F238E27FC236}">
                <a16:creationId xmlns:a16="http://schemas.microsoft.com/office/drawing/2014/main" id="{24D86FC5-91AE-4DCB-338A-E4DA13DD35D9}"/>
              </a:ext>
            </a:extLst>
          </p:cNvPr>
          <p:cNvSpPr txBox="1">
            <a:spLocks/>
          </p:cNvSpPr>
          <p:nvPr/>
        </p:nvSpPr>
        <p:spPr>
          <a:xfrm>
            <a:off x="2394256" y="97031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Control Flows</a:t>
            </a:r>
          </a:p>
        </p:txBody>
      </p:sp>
      <p:sp>
        <p:nvSpPr>
          <p:cNvPr id="26" name="Google Shape;122;p18">
            <a:extLst>
              <a:ext uri="{FF2B5EF4-FFF2-40B4-BE49-F238E27FC236}">
                <a16:creationId xmlns:a16="http://schemas.microsoft.com/office/drawing/2014/main" id="{3C998845-8DE4-650C-9C05-29D40DC10644}"/>
              </a:ext>
            </a:extLst>
          </p:cNvPr>
          <p:cNvSpPr txBox="1">
            <a:spLocks/>
          </p:cNvSpPr>
          <p:nvPr/>
        </p:nvSpPr>
        <p:spPr>
          <a:xfrm>
            <a:off x="2394256" y="82759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Logic</a:t>
            </a:r>
          </a:p>
        </p:txBody>
      </p:sp>
      <p:sp>
        <p:nvSpPr>
          <p:cNvPr id="25" name="Google Shape;122;p18">
            <a:extLst>
              <a:ext uri="{FF2B5EF4-FFF2-40B4-BE49-F238E27FC236}">
                <a16:creationId xmlns:a16="http://schemas.microsoft.com/office/drawing/2014/main" id="{D7B40443-C606-939C-075D-B895A1D73B1B}"/>
              </a:ext>
            </a:extLst>
          </p:cNvPr>
          <p:cNvSpPr txBox="1">
            <a:spLocks/>
          </p:cNvSpPr>
          <p:nvPr/>
        </p:nvSpPr>
        <p:spPr>
          <a:xfrm>
            <a:off x="2394256" y="68487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Variables</a:t>
            </a:r>
          </a:p>
        </p:txBody>
      </p:sp>
      <p:sp>
        <p:nvSpPr>
          <p:cNvPr id="24" name="Google Shape;122;p18">
            <a:extLst>
              <a:ext uri="{FF2B5EF4-FFF2-40B4-BE49-F238E27FC236}">
                <a16:creationId xmlns:a16="http://schemas.microsoft.com/office/drawing/2014/main" id="{AFA09A1C-343D-3FD9-9EAA-53CFE050B95F}"/>
              </a:ext>
            </a:extLst>
          </p:cNvPr>
          <p:cNvSpPr txBox="1">
            <a:spLocks/>
          </p:cNvSpPr>
          <p:nvPr/>
        </p:nvSpPr>
        <p:spPr>
          <a:xfrm>
            <a:off x="2394256" y="54215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General Python Syntax</a:t>
            </a:r>
          </a:p>
        </p:txBody>
      </p:sp>
      <p:sp>
        <p:nvSpPr>
          <p:cNvPr id="100" name="Google Shape;100;p15"/>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20</a:t>
            </a:fld>
            <a:endParaRPr>
              <a:solidFill>
                <a:schemeClr val="accent1"/>
              </a:solidFill>
              <a:latin typeface="Lato"/>
              <a:ea typeface="Lato"/>
              <a:cs typeface="Lato"/>
              <a:sym typeface="Lato"/>
            </a:endParaRPr>
          </a:p>
        </p:txBody>
      </p:sp>
      <p:sp>
        <p:nvSpPr>
          <p:cNvPr id="10" name="Google Shape;402;p55">
            <a:extLst>
              <a:ext uri="{FF2B5EF4-FFF2-40B4-BE49-F238E27FC236}">
                <a16:creationId xmlns:a16="http://schemas.microsoft.com/office/drawing/2014/main" id="{A7ACD9B7-879A-9008-618C-C78A04D910CC}"/>
              </a:ext>
            </a:extLst>
          </p:cNvPr>
          <p:cNvSpPr txBox="1">
            <a:spLocks noGrp="1"/>
          </p:cNvSpPr>
          <p:nvPr>
            <p:ph type="title"/>
          </p:nvPr>
        </p:nvSpPr>
        <p:spPr>
          <a:xfrm>
            <a:off x="1768836" y="1543984"/>
            <a:ext cx="20505870" cy="1427200"/>
          </a:xfrm>
          <a:prstGeom prst="rect">
            <a:avLst/>
          </a:prstGeom>
        </p:spPr>
        <p:txBody>
          <a:bodyPr spcFirstLastPara="1" vert="horz" wrap="square" lIns="243800" tIns="243800" rIns="243800" bIns="243800" rtlCol="0" anchor="t" anchorCtr="0">
            <a:normAutofit fontScale="90000"/>
          </a:bodyPr>
          <a:lstStyle/>
          <a:p>
            <a:r>
              <a:rPr lang="en" b="1" dirty="0">
                <a:solidFill>
                  <a:schemeClr val="tx2">
                    <a:lumMod val="10000"/>
                  </a:schemeClr>
                </a:solidFill>
                <a:latin typeface="Helvetica Neue" panose="02000503000000020004" pitchFamily="2" charset="0"/>
                <a:ea typeface="Helvetica Neue" panose="02000503000000020004" pitchFamily="2" charset="0"/>
                <a:cs typeface="Helvetica Neue" panose="02000503000000020004" pitchFamily="2" charset="0"/>
              </a:rPr>
              <a:t>Lecture Outline</a:t>
            </a:r>
            <a:endParaRPr b="1" dirty="0">
              <a:solidFill>
                <a:schemeClr val="tx2">
                  <a:lumMod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Google Shape;122;p18">
            <a:extLst>
              <a:ext uri="{FF2B5EF4-FFF2-40B4-BE49-F238E27FC236}">
                <a16:creationId xmlns:a16="http://schemas.microsoft.com/office/drawing/2014/main" id="{1C9002B8-78F4-F1AD-34BE-7120DF0DF520}"/>
              </a:ext>
            </a:extLst>
          </p:cNvPr>
          <p:cNvSpPr txBox="1">
            <a:spLocks/>
          </p:cNvSpPr>
          <p:nvPr/>
        </p:nvSpPr>
        <p:spPr>
          <a:xfrm>
            <a:off x="2394257" y="39943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Google </a:t>
            </a:r>
            <a:r>
              <a:rPr lang="en" dirty="0" err="1">
                <a:latin typeface="Helvetica Neue"/>
              </a:rPr>
              <a:t>Colab</a:t>
            </a:r>
            <a:endParaRPr lang="en-US" dirty="0">
              <a:latin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8" name="Google Shape;108;p16"/>
          <p:cNvPicPr preferRelativeResize="0"/>
          <p:nvPr/>
        </p:nvPicPr>
        <p:blipFill>
          <a:blip r:embed="rId3">
            <a:alphaModFix/>
          </a:blip>
          <a:stretch>
            <a:fillRect/>
          </a:stretch>
        </p:blipFill>
        <p:spPr>
          <a:xfrm>
            <a:off x="13931054" y="4571816"/>
            <a:ext cx="13522037" cy="7503200"/>
          </a:xfrm>
          <a:prstGeom prst="rect">
            <a:avLst/>
          </a:prstGeom>
          <a:noFill/>
          <a:ln>
            <a:noFill/>
          </a:ln>
        </p:spPr>
      </p:pic>
      <p:sp>
        <p:nvSpPr>
          <p:cNvPr id="106" name="Google Shape;106;p16"/>
          <p:cNvSpPr txBox="1">
            <a:spLocks noGrp="1"/>
          </p:cNvSpPr>
          <p:nvPr>
            <p:ph type="body" idx="1"/>
          </p:nvPr>
        </p:nvSpPr>
        <p:spPr>
          <a:xfrm>
            <a:off x="482592" y="3106403"/>
            <a:ext cx="20503200" cy="7503200"/>
          </a:xfrm>
          <a:prstGeom prst="rect">
            <a:avLst/>
          </a:prstGeom>
        </p:spPr>
        <p:txBody>
          <a:bodyPr spcFirstLastPara="1" wrap="square" lIns="243800" tIns="243800" rIns="243800" bIns="243800" anchor="t" anchorCtr="0">
            <a:normAutofit/>
          </a:bodyPr>
          <a:lstStyle/>
          <a:p>
            <a:pPr>
              <a:buSzPct val="70000"/>
            </a:pPr>
            <a:r>
              <a:rPr lang="en" sz="4267" u="sng" dirty="0">
                <a:solidFill>
                  <a:schemeClr val="hlink"/>
                </a:solidFill>
                <a:hlinkClick r:id="rId4"/>
              </a:rPr>
              <a:t>https://colab.research.google.com/</a:t>
            </a:r>
            <a:endParaRPr lang="en" sz="4267" dirty="0"/>
          </a:p>
          <a:p>
            <a:pPr>
              <a:buSzPct val="70000"/>
            </a:pPr>
            <a:r>
              <a:rPr lang="en" sz="4267" dirty="0"/>
              <a:t>Stores everything on Google Drive </a:t>
            </a:r>
            <a:endParaRPr lang="en-US" sz="4267" dirty="0"/>
          </a:p>
          <a:p>
            <a:pPr>
              <a:buSzPct val="70000"/>
            </a:pPr>
            <a:r>
              <a:rPr lang="en-US" sz="4267" dirty="0"/>
              <a:t>Can be shared with others and across devices</a:t>
            </a:r>
            <a:endParaRPr lang="en" sz="4267" dirty="0"/>
          </a:p>
          <a:p>
            <a:pPr>
              <a:buSzPct val="70000"/>
            </a:pPr>
            <a:r>
              <a:rPr lang="en" sz="4267" dirty="0"/>
              <a:t>No setup required</a:t>
            </a:r>
          </a:p>
          <a:p>
            <a:pPr>
              <a:buSzPct val="70000"/>
            </a:pPr>
            <a:r>
              <a:rPr lang="en-US" sz="4267" dirty="0"/>
              <a:t>Most packages/libraries preinstalled</a:t>
            </a:r>
          </a:p>
          <a:p>
            <a:pPr>
              <a:buSzPct val="70000"/>
            </a:pPr>
            <a:endParaRPr lang="en-US" sz="4267" dirty="0"/>
          </a:p>
          <a:p>
            <a:pPr>
              <a:buSzPct val="70000"/>
            </a:pPr>
            <a:r>
              <a:rPr lang="en-US" sz="4267" dirty="0" err="1"/>
              <a:t>Colab</a:t>
            </a:r>
            <a:r>
              <a:rPr lang="en-US" sz="4267" dirty="0"/>
              <a:t> Pro</a:t>
            </a:r>
            <a:endParaRPr sz="4267" dirty="0"/>
          </a:p>
          <a:p>
            <a:pPr marL="0" indent="0">
              <a:spcBef>
                <a:spcPts val="3200"/>
              </a:spcBef>
              <a:spcAft>
                <a:spcPts val="3200"/>
              </a:spcAft>
              <a:buSzPct val="70000"/>
              <a:buNone/>
            </a:pPr>
            <a:r>
              <a:rPr lang="en" sz="4267" dirty="0"/>
              <a:t>Follow along as we work through the Python language</a:t>
            </a:r>
            <a:endParaRPr sz="4267" dirty="0"/>
          </a:p>
        </p:txBody>
      </p:sp>
      <p:sp>
        <p:nvSpPr>
          <p:cNvPr id="109" name="Google Shape;109;p16"/>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21</a:t>
            </a:fld>
            <a:endParaRPr>
              <a:solidFill>
                <a:schemeClr val="accent1"/>
              </a:solidFill>
              <a:latin typeface="Lato"/>
              <a:ea typeface="Lato"/>
              <a:cs typeface="Lato"/>
              <a:sym typeface="Lato"/>
            </a:endParaRPr>
          </a:p>
        </p:txBody>
      </p:sp>
      <p:sp>
        <p:nvSpPr>
          <p:cNvPr id="6" name="Google Shape;122;p18">
            <a:extLst>
              <a:ext uri="{FF2B5EF4-FFF2-40B4-BE49-F238E27FC236}">
                <a16:creationId xmlns:a16="http://schemas.microsoft.com/office/drawing/2014/main" id="{A4E196B3-AF03-DF7F-A9BD-F54799D49207}"/>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Google </a:t>
            </a:r>
            <a:r>
              <a:rPr lang="en" dirty="0" err="1">
                <a:latin typeface="Helvetica Neue"/>
              </a:rPr>
              <a:t>Colab</a:t>
            </a:r>
            <a:endParaRPr lang="en-US" dirty="0">
              <a:latin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8" name="Google Shape;108;p16"/>
          <p:cNvPicPr preferRelativeResize="0"/>
          <p:nvPr/>
        </p:nvPicPr>
        <p:blipFill>
          <a:blip r:embed="rId3">
            <a:alphaModFix/>
          </a:blip>
          <a:stretch>
            <a:fillRect/>
          </a:stretch>
        </p:blipFill>
        <p:spPr>
          <a:xfrm>
            <a:off x="7815093" y="3816108"/>
            <a:ext cx="15371805" cy="9271208"/>
          </a:xfrm>
          <a:prstGeom prst="rect">
            <a:avLst/>
          </a:prstGeom>
          <a:noFill/>
          <a:ln>
            <a:noFill/>
          </a:ln>
        </p:spPr>
      </p:pic>
      <p:sp>
        <p:nvSpPr>
          <p:cNvPr id="109" name="Google Shape;109;p16"/>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22</a:t>
            </a:fld>
            <a:endParaRPr>
              <a:solidFill>
                <a:schemeClr val="accent1"/>
              </a:solidFill>
              <a:latin typeface="Lato"/>
              <a:ea typeface="Lato"/>
              <a:cs typeface="Lato"/>
              <a:sym typeface="Lato"/>
            </a:endParaRPr>
          </a:p>
        </p:txBody>
      </p:sp>
      <p:sp>
        <p:nvSpPr>
          <p:cNvPr id="3" name="Google Shape;106;p16">
            <a:extLst>
              <a:ext uri="{FF2B5EF4-FFF2-40B4-BE49-F238E27FC236}">
                <a16:creationId xmlns:a16="http://schemas.microsoft.com/office/drawing/2014/main" id="{2248B65D-3EE6-41FD-1846-5A3C33AD5BE8}"/>
              </a:ext>
            </a:extLst>
          </p:cNvPr>
          <p:cNvSpPr txBox="1">
            <a:spLocks/>
          </p:cNvSpPr>
          <p:nvPr/>
        </p:nvSpPr>
        <p:spPr>
          <a:xfrm>
            <a:off x="13546351" y="5940364"/>
            <a:ext cx="7246499" cy="1627773"/>
          </a:xfrm>
          <a:prstGeom prst="rect">
            <a:avLst/>
          </a:prstGeom>
          <a:noFill/>
          <a:ln>
            <a:noFill/>
          </a:ln>
        </p:spPr>
        <p:txBody>
          <a:bodyPr spcFirstLastPara="1" wrap="square" lIns="243800" tIns="243800" rIns="243800" bIns="243800"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389466" indent="0">
              <a:buNone/>
            </a:pPr>
            <a:r>
              <a:rPr lang="en-US" sz="3467" b="1" dirty="0">
                <a:latin typeface="Helvetica Neue" panose="020B0604020202020204" charset="0"/>
              </a:rPr>
              <a:t>Write code inside </a:t>
            </a:r>
            <a:r>
              <a:rPr lang="en-US" sz="3467" b="1" dirty="0">
                <a:solidFill>
                  <a:schemeClr val="tx1"/>
                </a:solidFill>
                <a:latin typeface="Helvetica Neue" panose="020B0604020202020204" charset="0"/>
              </a:rPr>
              <a:t>“cells”</a:t>
            </a:r>
          </a:p>
        </p:txBody>
      </p:sp>
      <p:sp>
        <p:nvSpPr>
          <p:cNvPr id="4" name="Google Shape;106;p16">
            <a:extLst>
              <a:ext uri="{FF2B5EF4-FFF2-40B4-BE49-F238E27FC236}">
                <a16:creationId xmlns:a16="http://schemas.microsoft.com/office/drawing/2014/main" id="{21238AB6-0D6D-81B4-DB75-381B422B7B22}"/>
              </a:ext>
            </a:extLst>
          </p:cNvPr>
          <p:cNvSpPr txBox="1">
            <a:spLocks/>
          </p:cNvSpPr>
          <p:nvPr/>
        </p:nvSpPr>
        <p:spPr>
          <a:xfrm>
            <a:off x="5423776" y="6522391"/>
            <a:ext cx="7786923" cy="1627773"/>
          </a:xfrm>
          <a:prstGeom prst="rect">
            <a:avLst/>
          </a:prstGeom>
          <a:noFill/>
          <a:ln>
            <a:noFill/>
          </a:ln>
        </p:spPr>
        <p:txBody>
          <a:bodyPr spcFirstLastPara="1" wrap="square" lIns="243800" tIns="243800" rIns="243800" bIns="243800"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389466" indent="0">
              <a:buNone/>
            </a:pPr>
            <a:r>
              <a:rPr lang="en-US" sz="3467" b="1" dirty="0">
                <a:latin typeface="Helvetica Neue" panose="020B0604020202020204" charset="0"/>
              </a:rPr>
              <a:t>Run a </a:t>
            </a:r>
            <a:r>
              <a:rPr lang="en-US" sz="3467" b="1" dirty="0">
                <a:solidFill>
                  <a:schemeClr val="tx1"/>
                </a:solidFill>
                <a:latin typeface="Helvetica Neue" panose="020B0604020202020204" charset="0"/>
              </a:rPr>
              <a:t>cell</a:t>
            </a:r>
            <a:r>
              <a:rPr lang="en-US" sz="3467" b="1" dirty="0">
                <a:latin typeface="Helvetica Neue" panose="020B0604020202020204" charset="0"/>
              </a:rPr>
              <a:t> by clicking this button</a:t>
            </a:r>
          </a:p>
        </p:txBody>
      </p:sp>
      <p:pic>
        <p:nvPicPr>
          <p:cNvPr id="11" name="Google Shape;224;p6" descr="Line Line">
            <a:extLst>
              <a:ext uri="{FF2B5EF4-FFF2-40B4-BE49-F238E27FC236}">
                <a16:creationId xmlns:a16="http://schemas.microsoft.com/office/drawing/2014/main" id="{5F85E2D9-68E6-BAFA-7BF2-39A1C9E76B98}"/>
              </a:ext>
            </a:extLst>
          </p:cNvPr>
          <p:cNvPicPr preferRelativeResize="0"/>
          <p:nvPr/>
        </p:nvPicPr>
        <p:blipFill rotWithShape="1">
          <a:blip r:embed="rId4">
            <a:alphaModFix/>
          </a:blip>
          <a:srcRect/>
          <a:stretch/>
        </p:blipFill>
        <p:spPr>
          <a:xfrm rot="10800000">
            <a:off x="13296479" y="5450919"/>
            <a:ext cx="1081544" cy="707405"/>
          </a:xfrm>
          <a:prstGeom prst="rect">
            <a:avLst/>
          </a:prstGeom>
          <a:noFill/>
          <a:ln>
            <a:noFill/>
          </a:ln>
        </p:spPr>
      </p:pic>
      <p:pic>
        <p:nvPicPr>
          <p:cNvPr id="12" name="Google Shape;224;p6" descr="Line Line">
            <a:extLst>
              <a:ext uri="{FF2B5EF4-FFF2-40B4-BE49-F238E27FC236}">
                <a16:creationId xmlns:a16="http://schemas.microsoft.com/office/drawing/2014/main" id="{0BED7644-3F09-89BC-7A49-24954AB4FE06}"/>
              </a:ext>
            </a:extLst>
          </p:cNvPr>
          <p:cNvPicPr preferRelativeResize="0"/>
          <p:nvPr/>
        </p:nvPicPr>
        <p:blipFill rotWithShape="1">
          <a:blip r:embed="rId4">
            <a:alphaModFix/>
          </a:blip>
          <a:srcRect/>
          <a:stretch/>
        </p:blipFill>
        <p:spPr>
          <a:xfrm rot="13205461">
            <a:off x="8304682" y="5804623"/>
            <a:ext cx="1081544" cy="707405"/>
          </a:xfrm>
          <a:prstGeom prst="rect">
            <a:avLst/>
          </a:prstGeom>
          <a:noFill/>
          <a:ln>
            <a:noFill/>
          </a:ln>
        </p:spPr>
      </p:pic>
      <p:sp>
        <p:nvSpPr>
          <p:cNvPr id="13" name="Google Shape;106;p16">
            <a:extLst>
              <a:ext uri="{FF2B5EF4-FFF2-40B4-BE49-F238E27FC236}">
                <a16:creationId xmlns:a16="http://schemas.microsoft.com/office/drawing/2014/main" id="{53B4A2D9-61CB-2EDE-2B3B-A8B0A658E6F1}"/>
              </a:ext>
            </a:extLst>
          </p:cNvPr>
          <p:cNvSpPr txBox="1">
            <a:spLocks/>
          </p:cNvSpPr>
          <p:nvPr/>
        </p:nvSpPr>
        <p:spPr>
          <a:xfrm>
            <a:off x="9224283" y="2834508"/>
            <a:ext cx="9454411" cy="1627773"/>
          </a:xfrm>
          <a:prstGeom prst="rect">
            <a:avLst/>
          </a:prstGeom>
          <a:noFill/>
          <a:ln>
            <a:noFill/>
          </a:ln>
        </p:spPr>
        <p:txBody>
          <a:bodyPr spcFirstLastPara="1" wrap="square" lIns="243800" tIns="243800" rIns="243800" bIns="243800"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389466" indent="0">
              <a:buNone/>
            </a:pPr>
            <a:r>
              <a:rPr lang="en-US" sz="3467" b="1" dirty="0">
                <a:latin typeface="Helvetica Neue" panose="020B0604020202020204" charset="0"/>
              </a:rPr>
              <a:t>Add new </a:t>
            </a:r>
            <a:r>
              <a:rPr lang="en-US" sz="3467" b="1" dirty="0">
                <a:solidFill>
                  <a:schemeClr val="tx1"/>
                </a:solidFill>
                <a:latin typeface="Helvetica Neue" panose="020B0604020202020204" charset="0"/>
              </a:rPr>
              <a:t>cells</a:t>
            </a:r>
            <a:r>
              <a:rPr lang="en-US" sz="3467" b="1" dirty="0">
                <a:latin typeface="Helvetica Neue" panose="020B0604020202020204" charset="0"/>
              </a:rPr>
              <a:t> by clicking “+ Code”</a:t>
            </a:r>
            <a:endParaRPr lang="en-US" sz="3467" b="1" dirty="0">
              <a:solidFill>
                <a:schemeClr val="tx1"/>
              </a:solidFill>
              <a:latin typeface="Helvetica Neue" panose="020B0604020202020204" charset="0"/>
            </a:endParaRPr>
          </a:p>
        </p:txBody>
      </p:sp>
      <p:pic>
        <p:nvPicPr>
          <p:cNvPr id="14" name="Google Shape;224;p6" descr="Line Line">
            <a:extLst>
              <a:ext uri="{FF2B5EF4-FFF2-40B4-BE49-F238E27FC236}">
                <a16:creationId xmlns:a16="http://schemas.microsoft.com/office/drawing/2014/main" id="{DEBE7120-8D8A-19A7-88E9-53385FE5309B}"/>
              </a:ext>
            </a:extLst>
          </p:cNvPr>
          <p:cNvPicPr preferRelativeResize="0"/>
          <p:nvPr/>
        </p:nvPicPr>
        <p:blipFill rotWithShape="1">
          <a:blip r:embed="rId4">
            <a:alphaModFix/>
          </a:blip>
          <a:srcRect/>
          <a:stretch/>
        </p:blipFill>
        <p:spPr>
          <a:xfrm rot="6641926">
            <a:off x="8826690" y="3894044"/>
            <a:ext cx="1081544" cy="707405"/>
          </a:xfrm>
          <a:prstGeom prst="rect">
            <a:avLst/>
          </a:prstGeom>
          <a:noFill/>
          <a:ln>
            <a:noFill/>
          </a:ln>
        </p:spPr>
      </p:pic>
      <p:sp>
        <p:nvSpPr>
          <p:cNvPr id="15" name="Google Shape;106;p16">
            <a:extLst>
              <a:ext uri="{FF2B5EF4-FFF2-40B4-BE49-F238E27FC236}">
                <a16:creationId xmlns:a16="http://schemas.microsoft.com/office/drawing/2014/main" id="{C9909527-655E-DC3B-6734-E6249924C758}"/>
              </a:ext>
            </a:extLst>
          </p:cNvPr>
          <p:cNvSpPr txBox="1">
            <a:spLocks/>
          </p:cNvSpPr>
          <p:nvPr/>
        </p:nvSpPr>
        <p:spPr>
          <a:xfrm>
            <a:off x="18678700" y="2434868"/>
            <a:ext cx="5074376" cy="1627773"/>
          </a:xfrm>
          <a:prstGeom prst="rect">
            <a:avLst/>
          </a:prstGeom>
          <a:noFill/>
          <a:ln>
            <a:noFill/>
          </a:ln>
        </p:spPr>
        <p:txBody>
          <a:bodyPr spcFirstLastPara="1" wrap="square" lIns="243800" tIns="243800" rIns="243800" bIns="243800" anchor="t" anchorCtr="0">
            <a:normAutofit lnSpcReduction="1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389466" indent="0">
              <a:buNone/>
            </a:pPr>
            <a:r>
              <a:rPr lang="en-US" sz="3467" b="1" dirty="0">
                <a:latin typeface="Helvetica Neue" panose="020B0604020202020204" charset="0"/>
              </a:rPr>
              <a:t>Delete </a:t>
            </a:r>
            <a:r>
              <a:rPr lang="en-US" sz="3467" b="1" dirty="0">
                <a:solidFill>
                  <a:schemeClr val="tx1"/>
                </a:solidFill>
                <a:latin typeface="Helvetica Neue" panose="020B0604020202020204" charset="0"/>
              </a:rPr>
              <a:t>cells</a:t>
            </a:r>
            <a:r>
              <a:rPr lang="en-US" sz="3467" b="1" dirty="0">
                <a:latin typeface="Helvetica Neue" panose="020B0604020202020204" charset="0"/>
              </a:rPr>
              <a:t> by clicking this button</a:t>
            </a:r>
            <a:endParaRPr lang="en-US" sz="3467" b="1" dirty="0">
              <a:solidFill>
                <a:schemeClr val="tx1"/>
              </a:solidFill>
              <a:latin typeface="Helvetica Neue" panose="020B0604020202020204" charset="0"/>
            </a:endParaRPr>
          </a:p>
        </p:txBody>
      </p:sp>
      <p:pic>
        <p:nvPicPr>
          <p:cNvPr id="16" name="Google Shape;224;p6" descr="Line Line">
            <a:extLst>
              <a:ext uri="{FF2B5EF4-FFF2-40B4-BE49-F238E27FC236}">
                <a16:creationId xmlns:a16="http://schemas.microsoft.com/office/drawing/2014/main" id="{E0E9AF2F-AD8F-BC41-6BC6-DF1240EAB7C7}"/>
              </a:ext>
            </a:extLst>
          </p:cNvPr>
          <p:cNvPicPr preferRelativeResize="0"/>
          <p:nvPr/>
        </p:nvPicPr>
        <p:blipFill rotWithShape="1">
          <a:blip r:embed="rId4">
            <a:alphaModFix/>
          </a:blip>
          <a:srcRect/>
          <a:stretch/>
        </p:blipFill>
        <p:spPr>
          <a:xfrm rot="2777454">
            <a:off x="21772610" y="4108578"/>
            <a:ext cx="1081544" cy="707405"/>
          </a:xfrm>
          <a:prstGeom prst="rect">
            <a:avLst/>
          </a:prstGeom>
          <a:noFill/>
          <a:ln>
            <a:noFill/>
          </a:ln>
        </p:spPr>
      </p:pic>
      <p:sp>
        <p:nvSpPr>
          <p:cNvPr id="8" name="Google Shape;122;p18">
            <a:extLst>
              <a:ext uri="{FF2B5EF4-FFF2-40B4-BE49-F238E27FC236}">
                <a16:creationId xmlns:a16="http://schemas.microsoft.com/office/drawing/2014/main" id="{D911BC69-52DD-4666-9F26-CFF5054C1507}"/>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Google </a:t>
            </a:r>
            <a:r>
              <a:rPr lang="en" dirty="0" err="1">
                <a:latin typeface="Helvetica Neue"/>
              </a:rPr>
              <a:t>Colab</a:t>
            </a:r>
            <a:endParaRPr lang="en-US" dirty="0">
              <a:latin typeface="Helvetica Neue"/>
            </a:endParaRPr>
          </a:p>
        </p:txBody>
      </p:sp>
    </p:spTree>
    <p:extLst>
      <p:ext uri="{BB962C8B-B14F-4D97-AF65-F5344CB8AC3E}">
        <p14:creationId xmlns:p14="http://schemas.microsoft.com/office/powerpoint/2010/main" val="17204622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7" name="Google Shape;122;p18">
            <a:extLst>
              <a:ext uri="{FF2B5EF4-FFF2-40B4-BE49-F238E27FC236}">
                <a16:creationId xmlns:a16="http://schemas.microsoft.com/office/drawing/2014/main" id="{24D86FC5-91AE-4DCB-338A-E4DA13DD35D9}"/>
              </a:ext>
            </a:extLst>
          </p:cNvPr>
          <p:cNvSpPr txBox="1">
            <a:spLocks/>
          </p:cNvSpPr>
          <p:nvPr/>
        </p:nvSpPr>
        <p:spPr>
          <a:xfrm>
            <a:off x="2394256" y="97031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Control Flows</a:t>
            </a:r>
          </a:p>
        </p:txBody>
      </p:sp>
      <p:sp>
        <p:nvSpPr>
          <p:cNvPr id="26" name="Google Shape;122;p18">
            <a:extLst>
              <a:ext uri="{FF2B5EF4-FFF2-40B4-BE49-F238E27FC236}">
                <a16:creationId xmlns:a16="http://schemas.microsoft.com/office/drawing/2014/main" id="{3C998845-8DE4-650C-9C05-29D40DC10644}"/>
              </a:ext>
            </a:extLst>
          </p:cNvPr>
          <p:cNvSpPr txBox="1">
            <a:spLocks/>
          </p:cNvSpPr>
          <p:nvPr/>
        </p:nvSpPr>
        <p:spPr>
          <a:xfrm>
            <a:off x="2394256" y="82759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Logic</a:t>
            </a:r>
          </a:p>
        </p:txBody>
      </p:sp>
      <p:sp>
        <p:nvSpPr>
          <p:cNvPr id="25" name="Google Shape;122;p18">
            <a:extLst>
              <a:ext uri="{FF2B5EF4-FFF2-40B4-BE49-F238E27FC236}">
                <a16:creationId xmlns:a16="http://schemas.microsoft.com/office/drawing/2014/main" id="{D7B40443-C606-939C-075D-B895A1D73B1B}"/>
              </a:ext>
            </a:extLst>
          </p:cNvPr>
          <p:cNvSpPr txBox="1">
            <a:spLocks/>
          </p:cNvSpPr>
          <p:nvPr/>
        </p:nvSpPr>
        <p:spPr>
          <a:xfrm>
            <a:off x="2394256" y="68487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Variables</a:t>
            </a:r>
          </a:p>
        </p:txBody>
      </p:sp>
      <p:sp>
        <p:nvSpPr>
          <p:cNvPr id="24" name="Google Shape;122;p18">
            <a:extLst>
              <a:ext uri="{FF2B5EF4-FFF2-40B4-BE49-F238E27FC236}">
                <a16:creationId xmlns:a16="http://schemas.microsoft.com/office/drawing/2014/main" id="{AFA09A1C-343D-3FD9-9EAA-53CFE050B95F}"/>
              </a:ext>
            </a:extLst>
          </p:cNvPr>
          <p:cNvSpPr txBox="1">
            <a:spLocks/>
          </p:cNvSpPr>
          <p:nvPr/>
        </p:nvSpPr>
        <p:spPr>
          <a:xfrm>
            <a:off x="2394256" y="54215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General Python Syntax</a:t>
            </a:r>
          </a:p>
        </p:txBody>
      </p:sp>
      <p:sp>
        <p:nvSpPr>
          <p:cNvPr id="100" name="Google Shape;100;p15"/>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23</a:t>
            </a:fld>
            <a:endParaRPr>
              <a:solidFill>
                <a:schemeClr val="accent1"/>
              </a:solidFill>
              <a:latin typeface="Lato"/>
              <a:ea typeface="Lato"/>
              <a:cs typeface="Lato"/>
              <a:sym typeface="Lato"/>
            </a:endParaRPr>
          </a:p>
        </p:txBody>
      </p:sp>
      <p:sp>
        <p:nvSpPr>
          <p:cNvPr id="10" name="Google Shape;402;p55">
            <a:extLst>
              <a:ext uri="{FF2B5EF4-FFF2-40B4-BE49-F238E27FC236}">
                <a16:creationId xmlns:a16="http://schemas.microsoft.com/office/drawing/2014/main" id="{A7ACD9B7-879A-9008-618C-C78A04D910CC}"/>
              </a:ext>
            </a:extLst>
          </p:cNvPr>
          <p:cNvSpPr txBox="1">
            <a:spLocks noGrp="1"/>
          </p:cNvSpPr>
          <p:nvPr>
            <p:ph type="title"/>
          </p:nvPr>
        </p:nvSpPr>
        <p:spPr>
          <a:xfrm>
            <a:off x="1768836" y="1543984"/>
            <a:ext cx="20505870" cy="1427200"/>
          </a:xfrm>
          <a:prstGeom prst="rect">
            <a:avLst/>
          </a:prstGeom>
        </p:spPr>
        <p:txBody>
          <a:bodyPr spcFirstLastPara="1" vert="horz" wrap="square" lIns="243800" tIns="243800" rIns="243800" bIns="243800" rtlCol="0" anchor="t" anchorCtr="0">
            <a:normAutofit fontScale="90000"/>
          </a:bodyPr>
          <a:lstStyle/>
          <a:p>
            <a:r>
              <a:rPr lang="en" b="1" dirty="0">
                <a:solidFill>
                  <a:schemeClr val="tx2">
                    <a:lumMod val="10000"/>
                  </a:schemeClr>
                </a:solidFill>
                <a:latin typeface="Helvetica Neue" panose="02000503000000020004" pitchFamily="2" charset="0"/>
                <a:ea typeface="Helvetica Neue" panose="02000503000000020004" pitchFamily="2" charset="0"/>
                <a:cs typeface="Helvetica Neue" panose="02000503000000020004" pitchFamily="2" charset="0"/>
              </a:rPr>
              <a:t>Lecture Outline</a:t>
            </a:r>
            <a:endParaRPr b="1" dirty="0">
              <a:solidFill>
                <a:schemeClr val="tx2">
                  <a:lumMod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Google Shape;122;p18">
            <a:extLst>
              <a:ext uri="{FF2B5EF4-FFF2-40B4-BE49-F238E27FC236}">
                <a16:creationId xmlns:a16="http://schemas.microsoft.com/office/drawing/2014/main" id="{1C9002B8-78F4-F1AD-34BE-7120DF0DF520}"/>
              </a:ext>
            </a:extLst>
          </p:cNvPr>
          <p:cNvSpPr txBox="1">
            <a:spLocks/>
          </p:cNvSpPr>
          <p:nvPr/>
        </p:nvSpPr>
        <p:spPr>
          <a:xfrm>
            <a:off x="2394257" y="39943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Google </a:t>
            </a:r>
            <a:r>
              <a:rPr lang="en" dirty="0" err="1">
                <a:latin typeface="Helvetica Neue"/>
              </a:rPr>
              <a:t>Colab</a:t>
            </a:r>
            <a:endParaRPr lang="en-US" dirty="0">
              <a:latin typeface="Helvetica Neue"/>
            </a:endParaRPr>
          </a:p>
        </p:txBody>
      </p:sp>
    </p:spTree>
    <p:extLst>
      <p:ext uri="{BB962C8B-B14F-4D97-AF65-F5344CB8AC3E}">
        <p14:creationId xmlns:p14="http://schemas.microsoft.com/office/powerpoint/2010/main" val="41820790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892667" y="3900265"/>
            <a:ext cx="20503200" cy="7259011"/>
          </a:xfrm>
          <a:prstGeom prst="rect">
            <a:avLst/>
          </a:prstGeom>
        </p:spPr>
        <p:txBody>
          <a:bodyPr spcFirstLastPara="1" wrap="square" lIns="243800" tIns="243800" rIns="243800" bIns="243800" anchor="t" anchorCtr="0">
            <a:noAutofit/>
          </a:bodyPr>
          <a:lstStyle/>
          <a:p>
            <a:pPr>
              <a:buSzPct val="70000"/>
            </a:pPr>
            <a:r>
              <a:rPr lang="en" sz="4267" dirty="0"/>
              <a:t>Comments allow sections of the code to be more readable</a:t>
            </a:r>
            <a:endParaRPr sz="4267" dirty="0"/>
          </a:p>
          <a:p>
            <a:pPr lvl="1">
              <a:lnSpc>
                <a:spcPct val="100000"/>
              </a:lnSpc>
              <a:buSzPct val="70000"/>
            </a:pPr>
            <a:r>
              <a:rPr lang="en" sz="4267" dirty="0"/>
              <a:t>Anything after a “#” is a comment</a:t>
            </a:r>
            <a:endParaRPr sz="4267" dirty="0"/>
          </a:p>
          <a:p>
            <a:pPr lvl="1">
              <a:lnSpc>
                <a:spcPct val="135714"/>
              </a:lnSpc>
              <a:buSzPct val="70000"/>
            </a:pPr>
            <a:r>
              <a:rPr lang="en" sz="4267" dirty="0">
                <a:solidFill>
                  <a:srgbClr val="008000"/>
                </a:solidFill>
                <a:highlight>
                  <a:srgbClr val="FFFFFE"/>
                </a:highlight>
                <a:latin typeface="Courier New"/>
                <a:ea typeface="Courier New"/>
                <a:cs typeface="Courier New"/>
                <a:sym typeface="Courier New"/>
              </a:rPr>
              <a:t># I am a comment!</a:t>
            </a:r>
            <a:endParaRPr lang="en-US" sz="4267" dirty="0"/>
          </a:p>
          <a:p>
            <a:pPr marL="389466" indent="0">
              <a:lnSpc>
                <a:spcPct val="200000"/>
              </a:lnSpc>
              <a:spcBef>
                <a:spcPts val="2667"/>
              </a:spcBef>
              <a:buSzPct val="70000"/>
              <a:buNone/>
            </a:pPr>
            <a:endParaRPr lang="en-US" sz="4267" dirty="0"/>
          </a:p>
          <a:p>
            <a:pPr>
              <a:buSzPct val="70000"/>
            </a:pPr>
            <a:r>
              <a:rPr lang="en-US" sz="4267" dirty="0"/>
              <a:t>Functions take in inputs and give outputs </a:t>
            </a:r>
          </a:p>
          <a:p>
            <a:pPr lvl="1">
              <a:lnSpc>
                <a:spcPct val="200000"/>
              </a:lnSpc>
              <a:buSzPct val="70000"/>
              <a:buFont typeface="Courier New"/>
              <a:buChar char="○"/>
            </a:pPr>
            <a:r>
              <a:rPr lang="en" sz="4267" dirty="0">
                <a:latin typeface="Courier New"/>
                <a:ea typeface="Courier New"/>
                <a:cs typeface="Courier New"/>
                <a:sym typeface="Courier New"/>
              </a:rPr>
              <a:t>print(</a:t>
            </a:r>
            <a:r>
              <a:rPr lang="en" sz="4267" i="1" dirty="0">
                <a:latin typeface="Courier New"/>
                <a:ea typeface="Courier New"/>
                <a:cs typeface="Courier New"/>
                <a:sym typeface="Courier New"/>
              </a:rPr>
              <a:t>input</a:t>
            </a:r>
            <a:r>
              <a:rPr lang="en" sz="4267" dirty="0">
                <a:latin typeface="Courier New"/>
                <a:ea typeface="Courier New"/>
                <a:cs typeface="Courier New"/>
                <a:sym typeface="Courier New"/>
              </a:rPr>
              <a:t>)</a:t>
            </a:r>
            <a:r>
              <a:rPr lang="en" sz="4267" dirty="0"/>
              <a:t> </a:t>
            </a:r>
          </a:p>
          <a:p>
            <a:pPr lvl="2">
              <a:lnSpc>
                <a:spcPct val="200000"/>
              </a:lnSpc>
              <a:buSzPct val="70000"/>
              <a:buFont typeface="Courier New"/>
              <a:buChar char="○"/>
            </a:pPr>
            <a:r>
              <a:rPr lang="en" sz="4267" dirty="0"/>
              <a:t>The print function prints out the input</a:t>
            </a:r>
          </a:p>
          <a:p>
            <a:pPr lvl="1">
              <a:lnSpc>
                <a:spcPct val="200000"/>
              </a:lnSpc>
              <a:buSzPct val="70000"/>
              <a:buFont typeface="Courier New"/>
              <a:buChar char="○"/>
            </a:pPr>
            <a:r>
              <a:rPr lang="en" sz="4267" dirty="0">
                <a:latin typeface="Courier New"/>
                <a:ea typeface="Courier New"/>
                <a:cs typeface="Courier New"/>
                <a:sym typeface="Courier New"/>
              </a:rPr>
              <a:t>print(</a:t>
            </a:r>
            <a:r>
              <a:rPr lang="en" sz="4267" dirty="0">
                <a:solidFill>
                  <a:srgbClr val="A31515"/>
                </a:solidFill>
                <a:highlight>
                  <a:srgbClr val="FFFFFE"/>
                </a:highlight>
                <a:latin typeface="Courier New"/>
                <a:ea typeface="Courier New"/>
                <a:cs typeface="Courier New"/>
                <a:sym typeface="Courier New"/>
              </a:rPr>
              <a:t>"hello world"</a:t>
            </a:r>
            <a:r>
              <a:rPr lang="en" sz="4267" dirty="0">
                <a:latin typeface="Courier New"/>
                <a:ea typeface="Courier New"/>
                <a:cs typeface="Courier New"/>
                <a:sym typeface="Courier New"/>
              </a:rPr>
              <a:t>)</a:t>
            </a:r>
            <a:endParaRPr sz="4267" dirty="0"/>
          </a:p>
        </p:txBody>
      </p:sp>
      <p:sp>
        <p:nvSpPr>
          <p:cNvPr id="123" name="Google Shape;123;p18"/>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24</a:t>
            </a:fld>
            <a:endParaRPr>
              <a:solidFill>
                <a:schemeClr val="accent1"/>
              </a:solidFill>
              <a:latin typeface="Lato"/>
              <a:ea typeface="Lato"/>
              <a:cs typeface="Lato"/>
              <a:sym typeface="Lato"/>
            </a:endParaRPr>
          </a:p>
        </p:txBody>
      </p:sp>
      <p:pic>
        <p:nvPicPr>
          <p:cNvPr id="124" name="Google Shape;124;p18"/>
          <p:cNvPicPr preferRelativeResize="0"/>
          <p:nvPr/>
        </p:nvPicPr>
        <p:blipFill>
          <a:blip r:embed="rId3">
            <a:alphaModFix/>
          </a:blip>
          <a:stretch>
            <a:fillRect/>
          </a:stretch>
        </p:blipFill>
        <p:spPr>
          <a:xfrm>
            <a:off x="13619442" y="4715228"/>
            <a:ext cx="9875069" cy="3774467"/>
          </a:xfrm>
          <a:prstGeom prst="rect">
            <a:avLst/>
          </a:prstGeom>
          <a:noFill/>
          <a:ln>
            <a:noFill/>
          </a:ln>
        </p:spPr>
      </p:pic>
      <p:sp>
        <p:nvSpPr>
          <p:cNvPr id="7" name="Google Shape;122;p18">
            <a:extLst>
              <a:ext uri="{FF2B5EF4-FFF2-40B4-BE49-F238E27FC236}">
                <a16:creationId xmlns:a16="http://schemas.microsoft.com/office/drawing/2014/main" id="{6CF48EEE-AD2D-49F7-A9FC-34A1C22196FF}"/>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General Python Syntax</a:t>
            </a:r>
            <a:endParaRPr lang="en-US" dirty="0">
              <a:latin typeface="Helvetica Neue"/>
            </a:endParaRPr>
          </a:p>
        </p:txBody>
      </p:sp>
      <p:sp>
        <p:nvSpPr>
          <p:cNvPr id="2" name="Google Shape;122;p18">
            <a:extLst>
              <a:ext uri="{FF2B5EF4-FFF2-40B4-BE49-F238E27FC236}">
                <a16:creationId xmlns:a16="http://schemas.microsoft.com/office/drawing/2014/main" id="{607BF602-01A5-933A-F3F3-B1C3098B695B}"/>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solidFill>
                  <a:srgbClr val="006D64"/>
                </a:solidFill>
                <a:latin typeface="Helvetica Neue"/>
              </a:rPr>
              <a:t>Getting Started</a:t>
            </a:r>
            <a:endParaRPr lang="en-US" dirty="0">
              <a:solidFill>
                <a:srgbClr val="006D64"/>
              </a:solidFill>
              <a:latin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5" name="Google Shape;404;p55">
            <a:extLst>
              <a:ext uri="{FF2B5EF4-FFF2-40B4-BE49-F238E27FC236}">
                <a16:creationId xmlns:a16="http://schemas.microsoft.com/office/drawing/2014/main" id="{F68D24EC-C20B-33E8-FF24-99228032A37B}"/>
              </a:ext>
            </a:extLst>
          </p:cNvPr>
          <p:cNvSpPr txBox="1">
            <a:spLocks/>
          </p:cNvSpPr>
          <p:nvPr/>
        </p:nvSpPr>
        <p:spPr>
          <a:xfrm>
            <a:off x="1940651" y="4456579"/>
            <a:ext cx="10252935" cy="2413610"/>
          </a:xfrm>
          <a:prstGeom prst="rect">
            <a:avLst/>
          </a:prstGeom>
          <a:noFill/>
          <a:ln>
            <a:noFill/>
          </a:ln>
        </p:spPr>
        <p:txBody>
          <a:bodyPr spcFirstLastPara="1" vert="horz" wrap="square" lIns="243800" tIns="243800" rIns="243800" bIns="243800" rtlCol="0" anchor="t" anchorCtr="0">
            <a:normAutofit/>
          </a:bodyPr>
          <a:lstStyle>
            <a:defPPr marR="0" lvl="0" algn="l" rtl="0">
              <a:lnSpc>
                <a:spcPct val="100000"/>
              </a:lnSpc>
              <a:spcBef>
                <a:spcPts val="0"/>
              </a:spcBef>
              <a:spcAft>
                <a:spcPts val="0"/>
              </a:spcAft>
            </a:defPPr>
            <a:lvl1pPr marL="1219202" marR="0" lvl="0" indent="-829736"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2438398" marR="0" lvl="1"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3657600" marR="0" lvl="2"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4876800" marR="0" lvl="3"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6096002" marR="0" lvl="4"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7315201" marR="0" lvl="5"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8534400" marR="0" lvl="6"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9753602" marR="0" lvl="7"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10972798" marR="0" lvl="8"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455568" indent="0">
              <a:lnSpc>
                <a:spcPct val="200000"/>
              </a:lnSpc>
              <a:buSzPct val="100000"/>
              <a:buFont typeface="Lato"/>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General Python Syntax</a:t>
            </a:r>
          </a:p>
        </p:txBody>
      </p:sp>
      <p:sp>
        <p:nvSpPr>
          <p:cNvPr id="100" name="Google Shape;100;p15"/>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25</a:t>
            </a:fld>
            <a:endParaRPr>
              <a:solidFill>
                <a:schemeClr val="accent1"/>
              </a:solidFill>
              <a:latin typeface="Lato"/>
              <a:ea typeface="Lato"/>
              <a:cs typeface="Lato"/>
              <a:sym typeface="Lato"/>
            </a:endParaRPr>
          </a:p>
        </p:txBody>
      </p:sp>
      <p:sp>
        <p:nvSpPr>
          <p:cNvPr id="10" name="Google Shape;402;p55">
            <a:extLst>
              <a:ext uri="{FF2B5EF4-FFF2-40B4-BE49-F238E27FC236}">
                <a16:creationId xmlns:a16="http://schemas.microsoft.com/office/drawing/2014/main" id="{A7ACD9B7-879A-9008-618C-C78A04D910CC}"/>
              </a:ext>
            </a:extLst>
          </p:cNvPr>
          <p:cNvSpPr txBox="1">
            <a:spLocks noGrp="1"/>
          </p:cNvSpPr>
          <p:nvPr>
            <p:ph type="title"/>
          </p:nvPr>
        </p:nvSpPr>
        <p:spPr>
          <a:xfrm>
            <a:off x="1768836" y="1543984"/>
            <a:ext cx="20505870" cy="1427200"/>
          </a:xfrm>
          <a:prstGeom prst="rect">
            <a:avLst/>
          </a:prstGeom>
        </p:spPr>
        <p:txBody>
          <a:bodyPr spcFirstLastPara="1" vert="horz" wrap="square" lIns="243800" tIns="243800" rIns="243800" bIns="243800" rtlCol="0" anchor="t" anchorCtr="0">
            <a:normAutofit fontScale="90000"/>
          </a:bodyPr>
          <a:lstStyle/>
          <a:p>
            <a:r>
              <a:rPr lang="en" b="1" dirty="0">
                <a:solidFill>
                  <a:schemeClr val="tx2">
                    <a:lumMod val="10000"/>
                  </a:schemeClr>
                </a:solidFill>
                <a:latin typeface="Helvetica Neue" panose="02000503000000020004" pitchFamily="2" charset="0"/>
                <a:ea typeface="Helvetica Neue" panose="02000503000000020004" pitchFamily="2" charset="0"/>
                <a:cs typeface="Helvetica Neue" panose="02000503000000020004" pitchFamily="2" charset="0"/>
              </a:rPr>
              <a:t>Lecture Outline</a:t>
            </a:r>
            <a:endParaRPr b="1" dirty="0">
              <a:solidFill>
                <a:schemeClr val="tx2">
                  <a:lumMod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Google Shape;404;p55">
            <a:extLst>
              <a:ext uri="{FF2B5EF4-FFF2-40B4-BE49-F238E27FC236}">
                <a16:creationId xmlns:a16="http://schemas.microsoft.com/office/drawing/2014/main" id="{2ACC4D22-F4E4-59A1-FAE2-FF7FA13135F3}"/>
              </a:ext>
            </a:extLst>
          </p:cNvPr>
          <p:cNvSpPr txBox="1">
            <a:spLocks noGrp="1"/>
          </p:cNvSpPr>
          <p:nvPr>
            <p:ph type="body" idx="1"/>
          </p:nvPr>
        </p:nvSpPr>
        <p:spPr>
          <a:xfrm>
            <a:off x="1940652" y="3100271"/>
            <a:ext cx="8574948" cy="2413610"/>
          </a:xfrm>
          <a:prstGeom prst="rect">
            <a:avLst/>
          </a:prstGeom>
        </p:spPr>
        <p:txBody>
          <a:bodyPr spcFirstLastPara="1" vert="horz" wrap="square" lIns="243800" tIns="243800" rIns="243800" bIns="243800" rtlCol="0" anchor="t" anchorCtr="0">
            <a:normAutofit/>
          </a:bodyPr>
          <a:lstStyle/>
          <a:p>
            <a:pPr marL="455568" indent="0">
              <a:lnSpc>
                <a:spcPct val="200000"/>
              </a:lnSpc>
              <a:buSzPct val="100000"/>
              <a:buNone/>
            </a:pPr>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Google </a:t>
            </a:r>
            <a:r>
              <a:rPr lang="en" sz="6000" b="1" dirty="0" err="1">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Colab</a:t>
            </a:r>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 </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Google Shape;404;p55">
            <a:extLst>
              <a:ext uri="{FF2B5EF4-FFF2-40B4-BE49-F238E27FC236}">
                <a16:creationId xmlns:a16="http://schemas.microsoft.com/office/drawing/2014/main" id="{89BEA59E-A765-EE5B-9857-0532EF42B564}"/>
              </a:ext>
            </a:extLst>
          </p:cNvPr>
          <p:cNvSpPr txBox="1">
            <a:spLocks/>
          </p:cNvSpPr>
          <p:nvPr/>
        </p:nvSpPr>
        <p:spPr>
          <a:xfrm>
            <a:off x="1940651" y="5788510"/>
            <a:ext cx="10252935" cy="2413610"/>
          </a:xfrm>
          <a:prstGeom prst="rect">
            <a:avLst/>
          </a:prstGeom>
          <a:noFill/>
          <a:ln>
            <a:noFill/>
          </a:ln>
        </p:spPr>
        <p:txBody>
          <a:bodyPr spcFirstLastPara="1" vert="horz" wrap="square" lIns="243800" tIns="243800" rIns="243800" bIns="243800" rtlCol="0" anchor="t" anchorCtr="0">
            <a:normAutofit/>
          </a:bodyPr>
          <a:lstStyle>
            <a:defPPr marR="0" lvl="0" algn="l" rtl="0">
              <a:lnSpc>
                <a:spcPct val="100000"/>
              </a:lnSpc>
              <a:spcBef>
                <a:spcPts val="0"/>
              </a:spcBef>
              <a:spcAft>
                <a:spcPts val="0"/>
              </a:spcAft>
            </a:defPPr>
            <a:lvl1pPr marL="1219202" marR="0" lvl="0" indent="-829736"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2438398" marR="0" lvl="1"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3657600" marR="0" lvl="2"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4876800" marR="0" lvl="3"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6096002" marR="0" lvl="4"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7315201" marR="0" lvl="5"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8534400" marR="0" lvl="6"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9753602" marR="0" lvl="7"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10972798" marR="0" lvl="8"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455568" indent="0">
              <a:lnSpc>
                <a:spcPct val="200000"/>
              </a:lnSpc>
              <a:buSzPct val="100000"/>
              <a:buFont typeface="Lato"/>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Variables</a:t>
            </a:r>
          </a:p>
        </p:txBody>
      </p:sp>
      <p:sp>
        <p:nvSpPr>
          <p:cNvPr id="18" name="Google Shape;404;p55">
            <a:extLst>
              <a:ext uri="{FF2B5EF4-FFF2-40B4-BE49-F238E27FC236}">
                <a16:creationId xmlns:a16="http://schemas.microsoft.com/office/drawing/2014/main" id="{CA09EF08-C2BD-8F46-108F-43BB5DDB3110}"/>
              </a:ext>
            </a:extLst>
          </p:cNvPr>
          <p:cNvSpPr txBox="1">
            <a:spLocks/>
          </p:cNvSpPr>
          <p:nvPr/>
        </p:nvSpPr>
        <p:spPr>
          <a:xfrm>
            <a:off x="1940651" y="7120755"/>
            <a:ext cx="10252935" cy="2413610"/>
          </a:xfrm>
          <a:prstGeom prst="rect">
            <a:avLst/>
          </a:prstGeom>
          <a:noFill/>
          <a:ln>
            <a:noFill/>
          </a:ln>
        </p:spPr>
        <p:txBody>
          <a:bodyPr spcFirstLastPara="1" vert="horz" wrap="square" lIns="243800" tIns="243800" rIns="243800" bIns="243800" rtlCol="0" anchor="t" anchorCtr="0">
            <a:normAutofit/>
          </a:bodyPr>
          <a:lstStyle>
            <a:defPPr marR="0" lvl="0" algn="l" rtl="0">
              <a:lnSpc>
                <a:spcPct val="100000"/>
              </a:lnSpc>
              <a:spcBef>
                <a:spcPts val="0"/>
              </a:spcBef>
              <a:spcAft>
                <a:spcPts val="0"/>
              </a:spcAft>
            </a:defPPr>
            <a:lvl1pPr marL="1219202" marR="0" lvl="0" indent="-829736"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2438398" marR="0" lvl="1"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3657600" marR="0" lvl="2"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4876800" marR="0" lvl="3"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6096002" marR="0" lvl="4"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7315201" marR="0" lvl="5"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8534400" marR="0" lvl="6"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9753602" marR="0" lvl="7"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10972798" marR="0" lvl="8"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455568" indent="0">
              <a:lnSpc>
                <a:spcPct val="200000"/>
              </a:lnSpc>
              <a:buSzPct val="100000"/>
              <a:buFont typeface="Lato"/>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Logic</a:t>
            </a:r>
          </a:p>
        </p:txBody>
      </p:sp>
      <p:sp>
        <p:nvSpPr>
          <p:cNvPr id="20" name="Google Shape;404;p55">
            <a:extLst>
              <a:ext uri="{FF2B5EF4-FFF2-40B4-BE49-F238E27FC236}">
                <a16:creationId xmlns:a16="http://schemas.microsoft.com/office/drawing/2014/main" id="{656E9530-8F7C-BB69-A231-F9D9B3B40A41}"/>
              </a:ext>
            </a:extLst>
          </p:cNvPr>
          <p:cNvSpPr txBox="1">
            <a:spLocks/>
          </p:cNvSpPr>
          <p:nvPr/>
        </p:nvSpPr>
        <p:spPr>
          <a:xfrm>
            <a:off x="1940651" y="8452686"/>
            <a:ext cx="10252935" cy="2413610"/>
          </a:xfrm>
          <a:prstGeom prst="rect">
            <a:avLst/>
          </a:prstGeom>
          <a:noFill/>
          <a:ln>
            <a:noFill/>
          </a:ln>
        </p:spPr>
        <p:txBody>
          <a:bodyPr spcFirstLastPara="1" vert="horz" wrap="square" lIns="243800" tIns="243800" rIns="243800" bIns="243800" rtlCol="0" anchor="t" anchorCtr="0">
            <a:normAutofit/>
          </a:bodyPr>
          <a:lstStyle>
            <a:defPPr marR="0" lvl="0" algn="l" rtl="0">
              <a:lnSpc>
                <a:spcPct val="100000"/>
              </a:lnSpc>
              <a:spcBef>
                <a:spcPts val="0"/>
              </a:spcBef>
              <a:spcAft>
                <a:spcPts val="0"/>
              </a:spcAft>
            </a:defPPr>
            <a:lvl1pPr marL="1219202" marR="0" lvl="0" indent="-829736"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2438398" marR="0" lvl="1"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3657600" marR="0" lvl="2"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4876800" marR="0" lvl="3"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6096002" marR="0" lvl="4"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7315201" marR="0" lvl="5"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8534400" marR="0" lvl="6"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9753602" marR="0" lvl="7"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10972798" marR="0" lvl="8" indent="-795869"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455568" indent="0">
              <a:lnSpc>
                <a:spcPct val="200000"/>
              </a:lnSpc>
              <a:buSzPct val="100000"/>
              <a:buFont typeface="Lato"/>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Control Flows</a:t>
            </a:r>
          </a:p>
        </p:txBody>
      </p:sp>
    </p:spTree>
    <p:extLst>
      <p:ext uri="{BB962C8B-B14F-4D97-AF65-F5344CB8AC3E}">
        <p14:creationId xmlns:p14="http://schemas.microsoft.com/office/powerpoint/2010/main" val="40972405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body" idx="1"/>
          </p:nvPr>
        </p:nvSpPr>
        <p:spPr>
          <a:xfrm>
            <a:off x="762135" y="4219237"/>
            <a:ext cx="19258412" cy="7982285"/>
          </a:xfrm>
          <a:prstGeom prst="rect">
            <a:avLst/>
          </a:prstGeom>
        </p:spPr>
        <p:txBody>
          <a:bodyPr spcFirstLastPara="1" wrap="square" lIns="243800" tIns="243800" rIns="243800" bIns="243800" anchor="t" anchorCtr="0">
            <a:normAutofit/>
          </a:bodyPr>
          <a:lstStyle/>
          <a:p>
            <a:pPr indent="-796711">
              <a:lnSpc>
                <a:spcPct val="200000"/>
              </a:lnSpc>
              <a:buSzPct val="100000"/>
            </a:pPr>
            <a:r>
              <a:rPr lang="en" sz="3200" dirty="0"/>
              <a:t>A variable is a reserved place in memory (think: container) which can store a </a:t>
            </a:r>
            <a:r>
              <a:rPr lang="en" sz="3200" b="1" dirty="0">
                <a:solidFill>
                  <a:srgbClr val="004C7F"/>
                </a:solidFill>
                <a:latin typeface="Helvetica Neue" panose="020B0604020202020204" charset="0"/>
              </a:rPr>
              <a:t>value</a:t>
            </a:r>
            <a:endParaRPr sz="3200" b="1" dirty="0">
              <a:solidFill>
                <a:srgbClr val="004C7F"/>
              </a:solidFill>
              <a:latin typeface="Helvetica Neue" panose="020B0604020202020204" charset="0"/>
            </a:endParaRPr>
          </a:p>
          <a:p>
            <a:pPr lvl="1" indent="-796711">
              <a:lnSpc>
                <a:spcPct val="200000"/>
              </a:lnSpc>
              <a:buSzPct val="100000"/>
              <a:buChar char="●"/>
            </a:pPr>
            <a:r>
              <a:rPr lang="en" sz="2800" dirty="0"/>
              <a:t>Creating variables:   </a:t>
            </a:r>
            <a:r>
              <a:rPr lang="en" sz="2800" dirty="0">
                <a:latin typeface="Courier New"/>
                <a:ea typeface="Courier New"/>
                <a:cs typeface="Courier New"/>
                <a:sym typeface="Courier New"/>
              </a:rPr>
              <a:t>variable_name = </a:t>
            </a:r>
            <a:r>
              <a:rPr lang="en" sz="2800" i="1" dirty="0">
                <a:latin typeface="Courier New"/>
                <a:ea typeface="Courier New"/>
                <a:cs typeface="Courier New"/>
                <a:sym typeface="Courier New"/>
              </a:rPr>
              <a:t>value  </a:t>
            </a:r>
            <a:endParaRPr lang="en-US" sz="2800" dirty="0"/>
          </a:p>
          <a:p>
            <a:pPr indent="-796711">
              <a:lnSpc>
                <a:spcPct val="200000"/>
              </a:lnSpc>
              <a:buSzPct val="100000"/>
            </a:pPr>
            <a:r>
              <a:rPr lang="en-US" sz="3200" dirty="0"/>
              <a:t>Can be used anywhere after its assignment, but never before</a:t>
            </a:r>
          </a:p>
          <a:p>
            <a:pPr indent="-796711">
              <a:lnSpc>
                <a:spcPct val="200000"/>
              </a:lnSpc>
              <a:buSzPct val="100000"/>
            </a:pPr>
            <a:r>
              <a:rPr lang="en-US" sz="3200" dirty="0"/>
              <a:t>Can re-assign values as needed</a:t>
            </a:r>
            <a:endParaRPr sz="3200" i="1" dirty="0"/>
          </a:p>
          <a:p>
            <a:pPr indent="-796711">
              <a:lnSpc>
                <a:spcPct val="200000"/>
              </a:lnSpc>
              <a:buSzPct val="100000"/>
            </a:pPr>
            <a:r>
              <a:rPr lang="en" sz="3200" dirty="0"/>
              <a:t>7 types of values: Integer, Floating-point, String, Boolean, List, Tuple, and Dictionary</a:t>
            </a:r>
          </a:p>
          <a:p>
            <a:pPr lvl="1" indent="-796711">
              <a:lnSpc>
                <a:spcPct val="200000"/>
              </a:lnSpc>
              <a:buSzPct val="100000"/>
              <a:buChar char="●"/>
            </a:pPr>
            <a:r>
              <a:rPr lang="en-US" sz="2800" dirty="0"/>
              <a:t>(</a:t>
            </a:r>
            <a:r>
              <a:rPr lang="en-US" sz="2400" dirty="0"/>
              <a:t>More</a:t>
            </a:r>
            <a:r>
              <a:rPr lang="en-US" sz="2800" dirty="0"/>
              <a:t> details about each type coming up in next slides)</a:t>
            </a:r>
            <a:endParaRPr sz="2800" dirty="0"/>
          </a:p>
        </p:txBody>
      </p:sp>
      <p:sp>
        <p:nvSpPr>
          <p:cNvPr id="139" name="Google Shape;139;p20"/>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26</a:t>
            </a:fld>
            <a:endParaRPr>
              <a:solidFill>
                <a:schemeClr val="accent1"/>
              </a:solidFill>
              <a:latin typeface="Lato"/>
              <a:ea typeface="Lato"/>
              <a:cs typeface="Lato"/>
              <a:sym typeface="Lato"/>
            </a:endParaRPr>
          </a:p>
        </p:txBody>
      </p:sp>
      <p:sp>
        <p:nvSpPr>
          <p:cNvPr id="5" name="Google Shape;153;p22">
            <a:extLst>
              <a:ext uri="{FF2B5EF4-FFF2-40B4-BE49-F238E27FC236}">
                <a16:creationId xmlns:a16="http://schemas.microsoft.com/office/drawing/2014/main" id="{FE774918-0FB5-7F48-6CA7-C3D9E0040C26}"/>
              </a:ext>
            </a:extLst>
          </p:cNvPr>
          <p:cNvSpPr txBox="1">
            <a:spLocks/>
          </p:cNvSpPr>
          <p:nvPr/>
        </p:nvSpPr>
        <p:spPr>
          <a:xfrm>
            <a:off x="17683215" y="5289224"/>
            <a:ext cx="6174571" cy="4557451"/>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00000"/>
              </a:lnSpc>
              <a:buNone/>
            </a:pPr>
            <a:r>
              <a:rPr lang="en-US" sz="4267" dirty="0" err="1">
                <a:solidFill>
                  <a:srgbClr val="000000"/>
                </a:solidFill>
                <a:highlight>
                  <a:srgbClr val="FFFFFE"/>
                </a:highlight>
                <a:latin typeface="Courier New"/>
                <a:ea typeface="Courier New"/>
                <a:cs typeface="Courier New"/>
                <a:sym typeface="Courier New"/>
              </a:rPr>
              <a:t>var_a</a:t>
            </a:r>
            <a:r>
              <a:rPr lang="en-US" sz="4267" dirty="0">
                <a:solidFill>
                  <a:srgbClr val="000000"/>
                </a:solidFill>
                <a:highlight>
                  <a:srgbClr val="FFFFFE"/>
                </a:highlight>
                <a:latin typeface="Courier New"/>
                <a:ea typeface="Courier New"/>
                <a:cs typeface="Courier New"/>
                <a:sym typeface="Courier New"/>
              </a:rPr>
              <a:t> = </a:t>
            </a:r>
            <a:r>
              <a:rPr lang="en-US" sz="4267" dirty="0">
                <a:solidFill>
                  <a:srgbClr val="098156"/>
                </a:solidFill>
                <a:highlight>
                  <a:srgbClr val="FFFFFE"/>
                </a:highlight>
                <a:latin typeface="Courier New"/>
                <a:ea typeface="Courier New"/>
                <a:cs typeface="Courier New"/>
                <a:sym typeface="Courier New"/>
              </a:rPr>
              <a:t>25</a:t>
            </a:r>
          </a:p>
          <a:p>
            <a:pPr marL="0" indent="0">
              <a:lnSpc>
                <a:spcPct val="100000"/>
              </a:lnSpc>
              <a:buNone/>
            </a:pP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267" dirty="0" err="1">
                <a:solidFill>
                  <a:srgbClr val="000000"/>
                </a:solidFill>
                <a:highlight>
                  <a:srgbClr val="FFFFFE"/>
                </a:highlight>
                <a:latin typeface="Courier New"/>
                <a:ea typeface="Courier New"/>
                <a:cs typeface="Courier New"/>
                <a:sym typeface="Courier New"/>
              </a:rPr>
              <a:t>var_a</a:t>
            </a:r>
            <a:r>
              <a:rPr lang="en-US" sz="4267" dirty="0">
                <a:solidFill>
                  <a:srgbClr val="000000"/>
                </a:solidFill>
                <a:highlight>
                  <a:srgbClr val="FFFFFE"/>
                </a:highlight>
                <a:latin typeface="Courier New"/>
                <a:ea typeface="Courier New"/>
                <a:cs typeface="Courier New"/>
                <a:sym typeface="Courier New"/>
              </a:rPr>
              <a:t> = </a:t>
            </a:r>
            <a:r>
              <a:rPr lang="en-US" sz="4267" dirty="0">
                <a:solidFill>
                  <a:srgbClr val="098156"/>
                </a:solidFill>
                <a:highlight>
                  <a:srgbClr val="FFFFFE"/>
                </a:highlight>
                <a:latin typeface="Courier New"/>
                <a:ea typeface="Courier New"/>
                <a:cs typeface="Courier New"/>
                <a:sym typeface="Courier New"/>
              </a:rPr>
              <a:t>70</a:t>
            </a: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267" dirty="0">
                <a:solidFill>
                  <a:srgbClr val="795E26"/>
                </a:solidFill>
                <a:highlight>
                  <a:srgbClr val="FFFFFE"/>
                </a:highlight>
                <a:latin typeface="Courier New"/>
                <a:ea typeface="Courier New"/>
                <a:cs typeface="Courier New"/>
                <a:sym typeface="Courier New"/>
              </a:rPr>
              <a:t>print</a:t>
            </a:r>
            <a:r>
              <a:rPr lang="en-US" sz="4267" dirty="0">
                <a:solidFill>
                  <a:srgbClr val="000000"/>
                </a:solidFill>
                <a:highlight>
                  <a:srgbClr val="FFFFFE"/>
                </a:highlight>
                <a:latin typeface="Courier New"/>
                <a:ea typeface="Courier New"/>
                <a:cs typeface="Courier New"/>
                <a:sym typeface="Courier New"/>
              </a:rPr>
              <a:t>(</a:t>
            </a:r>
            <a:r>
              <a:rPr lang="en-US" sz="4267" dirty="0" err="1">
                <a:solidFill>
                  <a:srgbClr val="000000"/>
                </a:solidFill>
                <a:highlight>
                  <a:srgbClr val="FFFFFE"/>
                </a:highlight>
                <a:latin typeface="Courier New"/>
                <a:ea typeface="Courier New"/>
                <a:cs typeface="Courier New"/>
                <a:sym typeface="Courier New"/>
              </a:rPr>
              <a:t>var_a</a:t>
            </a:r>
            <a:r>
              <a:rPr lang="en-US" sz="4267" dirty="0">
                <a:solidFill>
                  <a:srgbClr val="000000"/>
                </a:solidFill>
                <a:highlight>
                  <a:srgbClr val="FFFFFE"/>
                </a:highlight>
                <a:latin typeface="Courier New"/>
                <a:ea typeface="Courier New"/>
                <a:cs typeface="Courier New"/>
                <a:sym typeface="Courier New"/>
              </a:rPr>
              <a:t>)</a:t>
            </a:r>
          </a:p>
          <a:p>
            <a:pPr marL="0" indent="0">
              <a:lnSpc>
                <a:spcPct val="100000"/>
              </a:lnSpc>
              <a:buNone/>
            </a:pPr>
            <a:endParaRPr lang="en-US" sz="4267" dirty="0">
              <a:latin typeface="Courier New"/>
              <a:ea typeface="Courier New"/>
              <a:cs typeface="Courier New"/>
              <a:sym typeface="Courier New"/>
            </a:endParaRPr>
          </a:p>
        </p:txBody>
      </p:sp>
      <p:sp>
        <p:nvSpPr>
          <p:cNvPr id="6" name="Google Shape;122;p18">
            <a:extLst>
              <a:ext uri="{FF2B5EF4-FFF2-40B4-BE49-F238E27FC236}">
                <a16:creationId xmlns:a16="http://schemas.microsoft.com/office/drawing/2014/main" id="{79D9613C-03BF-246D-DDDD-93859F178867}"/>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7" name="Google Shape;122;p18">
            <a:extLst>
              <a:ext uri="{FF2B5EF4-FFF2-40B4-BE49-F238E27FC236}">
                <a16:creationId xmlns:a16="http://schemas.microsoft.com/office/drawing/2014/main" id="{55EAFD95-BD13-5787-A89C-55214DD5FC57}"/>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solidFill>
                  <a:srgbClr val="006D64"/>
                </a:solidFill>
                <a:latin typeface="Helvetica Neue"/>
              </a:rPr>
              <a:t>Overview</a:t>
            </a:r>
            <a:endParaRPr lang="en-US" dirty="0">
              <a:solidFill>
                <a:srgbClr val="006D64"/>
              </a:solidFill>
              <a:latin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body" idx="1"/>
          </p:nvPr>
        </p:nvSpPr>
        <p:spPr>
          <a:xfrm>
            <a:off x="762135" y="4264554"/>
            <a:ext cx="22027859" cy="7944541"/>
          </a:xfrm>
          <a:prstGeom prst="rect">
            <a:avLst/>
          </a:prstGeom>
        </p:spPr>
        <p:txBody>
          <a:bodyPr spcFirstLastPara="1" wrap="square" lIns="243800" tIns="243800" rIns="243800" bIns="243800" anchor="t" anchorCtr="0">
            <a:normAutofit fontScale="92500" lnSpcReduction="20000"/>
          </a:bodyPr>
          <a:lstStyle/>
          <a:p>
            <a:pPr indent="-813223">
              <a:lnSpc>
                <a:spcPct val="200000"/>
              </a:lnSpc>
              <a:buSzPct val="100000"/>
            </a:pPr>
            <a:r>
              <a:rPr lang="en" sz="4000" dirty="0"/>
              <a:t>Cannot start with a number</a:t>
            </a:r>
            <a:endParaRPr sz="4000" dirty="0"/>
          </a:p>
          <a:p>
            <a:pPr indent="-813223">
              <a:lnSpc>
                <a:spcPct val="200000"/>
              </a:lnSpc>
              <a:buSzPct val="100000"/>
            </a:pPr>
            <a:r>
              <a:rPr lang="en" sz="4000" dirty="0"/>
              <a:t>Cannot include spaces</a:t>
            </a:r>
          </a:p>
          <a:p>
            <a:pPr indent="-813223">
              <a:lnSpc>
                <a:spcPct val="200000"/>
              </a:lnSpc>
              <a:buSzPct val="100000"/>
            </a:pPr>
            <a:r>
              <a:rPr lang="en" sz="4000" dirty="0"/>
              <a:t>Cannot be a keyword: </a:t>
            </a:r>
            <a:r>
              <a:rPr lang="en" sz="4000" u="sng" dirty="0">
                <a:solidFill>
                  <a:schemeClr val="accent5"/>
                </a:solidFill>
                <a:hlinkClick r:id="rId3">
                  <a:extLst>
                    <a:ext uri="{A12FA001-AC4F-418D-AE19-62706E023703}">
                      <ahyp:hlinkClr xmlns:ahyp="http://schemas.microsoft.com/office/drawing/2018/hyperlinkcolor" val="tx"/>
                    </a:ext>
                  </a:extLst>
                </a:hlinkClick>
              </a:rPr>
              <a:t>https://www.w3schools.com/python/python_ref_keywords.asp</a:t>
            </a:r>
            <a:endParaRPr lang="en" sz="4000" dirty="0"/>
          </a:p>
          <a:p>
            <a:pPr indent="-813223">
              <a:lnSpc>
                <a:spcPct val="200000"/>
              </a:lnSpc>
              <a:buSzPct val="100000"/>
            </a:pPr>
            <a:r>
              <a:rPr lang="en" sz="4000" dirty="0"/>
              <a:t>Should be descriptive </a:t>
            </a:r>
            <a:endParaRPr sz="4000" dirty="0"/>
          </a:p>
          <a:p>
            <a:pPr indent="-813223">
              <a:lnSpc>
                <a:spcPct val="200000"/>
              </a:lnSpc>
              <a:buSzPct val="100000"/>
            </a:pPr>
            <a:r>
              <a:rPr lang="en" sz="4000" dirty="0">
                <a:solidFill>
                  <a:srgbClr val="FF0000"/>
                </a:solidFill>
              </a:rPr>
              <a:t>*</a:t>
            </a:r>
            <a:r>
              <a:rPr lang="en" sz="4000" dirty="0"/>
              <a:t>Good practice:  all lowercase with underscores for spacing </a:t>
            </a:r>
            <a:endParaRPr sz="4000" dirty="0"/>
          </a:p>
          <a:p>
            <a:pPr marL="0" indent="0">
              <a:lnSpc>
                <a:spcPct val="200000"/>
              </a:lnSpc>
              <a:buNone/>
            </a:pPr>
            <a:endParaRPr lang="en" sz="4000" dirty="0"/>
          </a:p>
          <a:p>
            <a:pPr marL="0" indent="0">
              <a:lnSpc>
                <a:spcPct val="200000"/>
              </a:lnSpc>
              <a:buNone/>
            </a:pPr>
            <a:r>
              <a:rPr lang="en" sz="4000" dirty="0"/>
              <a:t>Good examples:  </a:t>
            </a:r>
            <a:r>
              <a:rPr lang="en" sz="4000" dirty="0">
                <a:latin typeface="Courier New"/>
                <a:ea typeface="Courier New"/>
                <a:cs typeface="Courier New"/>
                <a:sym typeface="Courier New"/>
              </a:rPr>
              <a:t>datapoint_number, petal_width, ...</a:t>
            </a:r>
            <a:endParaRPr sz="4000" dirty="0">
              <a:latin typeface="Courier New"/>
              <a:ea typeface="Courier New"/>
              <a:cs typeface="Courier New"/>
              <a:sym typeface="Courier New"/>
            </a:endParaRPr>
          </a:p>
        </p:txBody>
      </p:sp>
      <p:sp>
        <p:nvSpPr>
          <p:cNvPr id="146" name="Google Shape;146;p21"/>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27</a:t>
            </a:fld>
            <a:endParaRPr>
              <a:solidFill>
                <a:schemeClr val="accent1"/>
              </a:solidFill>
              <a:latin typeface="Lato"/>
              <a:ea typeface="Lato"/>
              <a:cs typeface="Lato"/>
              <a:sym typeface="Lato"/>
            </a:endParaRPr>
          </a:p>
        </p:txBody>
      </p:sp>
      <p:sp>
        <p:nvSpPr>
          <p:cNvPr id="4" name="TextBox 3">
            <a:extLst>
              <a:ext uri="{FF2B5EF4-FFF2-40B4-BE49-F238E27FC236}">
                <a16:creationId xmlns:a16="http://schemas.microsoft.com/office/drawing/2014/main" id="{F5E3C265-427F-B067-D666-4B3AEA88DC7D}"/>
              </a:ext>
            </a:extLst>
          </p:cNvPr>
          <p:cNvSpPr txBox="1"/>
          <p:nvPr/>
        </p:nvSpPr>
        <p:spPr>
          <a:xfrm>
            <a:off x="8798576" y="3656643"/>
            <a:ext cx="5330955" cy="913007"/>
          </a:xfrm>
          <a:prstGeom prst="rect">
            <a:avLst/>
          </a:prstGeom>
          <a:noFill/>
        </p:spPr>
        <p:txBody>
          <a:bodyPr wrap="square">
            <a:spAutoFit/>
          </a:bodyPr>
          <a:lstStyle/>
          <a:p>
            <a:r>
              <a:rPr lang="en" sz="5333" dirty="0">
                <a:latin typeface="Helvetica Neue" panose="020B0604020202020204" charset="0"/>
                <a:ea typeface="Courier New"/>
                <a:cs typeface="Courier New"/>
                <a:sym typeface="Courier New"/>
              </a:rPr>
              <a:t>"3rd_variable"</a:t>
            </a:r>
            <a:endParaRPr lang="en-US" sz="5333" dirty="0">
              <a:latin typeface="Helvetica Neue" panose="020B0604020202020204" charset="0"/>
            </a:endParaRPr>
          </a:p>
        </p:txBody>
      </p:sp>
      <p:sp>
        <p:nvSpPr>
          <p:cNvPr id="6" name="TextBox 5">
            <a:extLst>
              <a:ext uri="{FF2B5EF4-FFF2-40B4-BE49-F238E27FC236}">
                <a16:creationId xmlns:a16="http://schemas.microsoft.com/office/drawing/2014/main" id="{4135399A-3290-2EF9-8544-9B42558A688C}"/>
              </a:ext>
            </a:extLst>
          </p:cNvPr>
          <p:cNvSpPr txBox="1"/>
          <p:nvPr/>
        </p:nvSpPr>
        <p:spPr>
          <a:xfrm>
            <a:off x="8863421" y="4639407"/>
            <a:ext cx="12211453" cy="913007"/>
          </a:xfrm>
          <a:prstGeom prst="rect">
            <a:avLst/>
          </a:prstGeom>
          <a:noFill/>
        </p:spPr>
        <p:txBody>
          <a:bodyPr wrap="square">
            <a:spAutoFit/>
          </a:bodyPr>
          <a:lstStyle/>
          <a:p>
            <a:r>
              <a:rPr lang="en" sz="5333" dirty="0">
                <a:latin typeface="Helvetica Neue" panose="020B0604020202020204" charset="0"/>
                <a:ea typeface="Courier New"/>
                <a:cs typeface="Courier New"/>
                <a:sym typeface="Courier New"/>
              </a:rPr>
              <a:t>"my variable"</a:t>
            </a:r>
            <a:endParaRPr lang="en-US" sz="5333" dirty="0">
              <a:latin typeface="Helvetica Neue" panose="020B0604020202020204" charset="0"/>
            </a:endParaRPr>
          </a:p>
        </p:txBody>
      </p:sp>
      <p:sp>
        <p:nvSpPr>
          <p:cNvPr id="7" name="Rectangle 6">
            <a:extLst>
              <a:ext uri="{FF2B5EF4-FFF2-40B4-BE49-F238E27FC236}">
                <a16:creationId xmlns:a16="http://schemas.microsoft.com/office/drawing/2014/main" id="{551EB75B-777F-BCFC-4E93-605C3B356AAF}"/>
              </a:ext>
            </a:extLst>
          </p:cNvPr>
          <p:cNvSpPr/>
          <p:nvPr/>
        </p:nvSpPr>
        <p:spPr>
          <a:xfrm rot="20609078">
            <a:off x="9350076" y="3979351"/>
            <a:ext cx="3112851" cy="121917"/>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960"/>
          </a:p>
        </p:txBody>
      </p:sp>
      <p:sp>
        <p:nvSpPr>
          <p:cNvPr id="8" name="Rectangle 7">
            <a:extLst>
              <a:ext uri="{FF2B5EF4-FFF2-40B4-BE49-F238E27FC236}">
                <a16:creationId xmlns:a16="http://schemas.microsoft.com/office/drawing/2014/main" id="{4A84B620-8ADD-56B8-0A80-709FD7C3394C}"/>
              </a:ext>
            </a:extLst>
          </p:cNvPr>
          <p:cNvSpPr/>
          <p:nvPr/>
        </p:nvSpPr>
        <p:spPr>
          <a:xfrm rot="20609078">
            <a:off x="9479783" y="5109951"/>
            <a:ext cx="3112851" cy="121917"/>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960"/>
          </a:p>
        </p:txBody>
      </p:sp>
      <p:sp>
        <p:nvSpPr>
          <p:cNvPr id="9" name="Google Shape;122;p18">
            <a:extLst>
              <a:ext uri="{FF2B5EF4-FFF2-40B4-BE49-F238E27FC236}">
                <a16:creationId xmlns:a16="http://schemas.microsoft.com/office/drawing/2014/main" id="{15C5A950-FE52-321E-0E8E-659ADD829317}"/>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10" name="Google Shape;122;p18">
            <a:extLst>
              <a:ext uri="{FF2B5EF4-FFF2-40B4-BE49-F238E27FC236}">
                <a16:creationId xmlns:a16="http://schemas.microsoft.com/office/drawing/2014/main" id="{37948355-36C6-E869-883D-27CB872B2AAA}"/>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solidFill>
                  <a:srgbClr val="006D64"/>
                </a:solidFill>
                <a:latin typeface="Helvetica Neue"/>
              </a:rPr>
              <a:t>Names</a:t>
            </a:r>
            <a:endParaRPr lang="en-US" dirty="0">
              <a:solidFill>
                <a:srgbClr val="006D64"/>
              </a:solidFill>
              <a:latin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4" name="Google Shape;154;p22"/>
          <p:cNvSpPr txBox="1"/>
          <p:nvPr/>
        </p:nvSpPr>
        <p:spPr>
          <a:xfrm>
            <a:off x="10136454" y="3071470"/>
            <a:ext cx="14293600" cy="8326814"/>
          </a:xfrm>
          <a:prstGeom prst="rect">
            <a:avLst/>
          </a:prstGeom>
          <a:noFill/>
          <a:ln>
            <a:noFill/>
          </a:ln>
        </p:spPr>
        <p:txBody>
          <a:bodyPr spcFirstLastPara="1" wrap="square" lIns="243800" tIns="243800" rIns="243800" bIns="243800" anchor="t" anchorCtr="0">
            <a:spAutoFit/>
          </a:bodyPr>
          <a:lstStyle/>
          <a:p>
            <a:pPr marL="1219202" indent="-914398">
              <a:lnSpc>
                <a:spcPct val="115000"/>
              </a:lnSpc>
              <a:buSzPct val="70000"/>
              <a:buFont typeface="Lato"/>
              <a:buAutoNum type="alphaUcPeriod"/>
            </a:pPr>
            <a:r>
              <a:rPr lang="en" sz="4800" b="1" dirty="0">
                <a:latin typeface="Lato"/>
                <a:ea typeface="Lato"/>
                <a:cs typeface="Lato"/>
                <a:sym typeface="Lato"/>
              </a:rPr>
              <a:t>70 ⇒ because the value of  </a:t>
            </a:r>
            <a:r>
              <a:rPr lang="en" sz="4800" dirty="0" err="1">
                <a:highlight>
                  <a:srgbClr val="FFFFFE"/>
                </a:highlight>
                <a:latin typeface="Courier New"/>
                <a:ea typeface="Courier New"/>
                <a:cs typeface="Courier New"/>
                <a:sym typeface="Courier New"/>
              </a:rPr>
              <a:t>variable_b</a:t>
            </a:r>
            <a:r>
              <a:rPr lang="en" sz="4800" b="1" dirty="0">
                <a:latin typeface="Lato"/>
                <a:ea typeface="Lato"/>
                <a:cs typeface="Lato"/>
                <a:sym typeface="Lato"/>
              </a:rPr>
              <a:t>  is set to be 70 in the second line</a:t>
            </a:r>
            <a:endParaRPr sz="4800" b="1" dirty="0">
              <a:latin typeface="Lato"/>
              <a:ea typeface="Lato"/>
              <a:cs typeface="Lato"/>
              <a:sym typeface="Lato"/>
            </a:endParaRPr>
          </a:p>
          <a:p>
            <a:pPr marL="1219202" indent="-914398">
              <a:lnSpc>
                <a:spcPct val="115000"/>
              </a:lnSpc>
              <a:spcBef>
                <a:spcPts val="2667"/>
              </a:spcBef>
              <a:buSzPct val="70000"/>
              <a:buFont typeface="Lato"/>
              <a:buAutoNum type="alphaUcPeriod"/>
            </a:pPr>
            <a:r>
              <a:rPr lang="en" sz="4800" b="1" dirty="0">
                <a:latin typeface="Lato"/>
                <a:ea typeface="Lato"/>
                <a:cs typeface="Lato"/>
                <a:sym typeface="Lato"/>
              </a:rPr>
              <a:t>40 ⇒ because the value of  </a:t>
            </a:r>
            <a:r>
              <a:rPr lang="en" sz="4800" dirty="0" err="1">
                <a:highlight>
                  <a:srgbClr val="FFFFFE"/>
                </a:highlight>
                <a:latin typeface="Courier New"/>
                <a:ea typeface="Courier New"/>
                <a:cs typeface="Courier New"/>
                <a:sym typeface="Courier New"/>
              </a:rPr>
              <a:t>variable_b</a:t>
            </a:r>
            <a:r>
              <a:rPr lang="en" sz="4800" b="1" dirty="0">
                <a:latin typeface="Lato"/>
                <a:ea typeface="Lato"/>
                <a:cs typeface="Lato"/>
                <a:sym typeface="Lato"/>
              </a:rPr>
              <a:t>  is set to be the same as  </a:t>
            </a:r>
            <a:r>
              <a:rPr lang="en" sz="4800" dirty="0" err="1">
                <a:highlight>
                  <a:srgbClr val="FFFFFE"/>
                </a:highlight>
                <a:latin typeface="Courier New"/>
                <a:ea typeface="Courier New"/>
                <a:cs typeface="Courier New"/>
                <a:sym typeface="Courier New"/>
              </a:rPr>
              <a:t>variable_a</a:t>
            </a:r>
            <a:r>
              <a:rPr lang="en" sz="4800" b="1" dirty="0">
                <a:latin typeface="Lato"/>
                <a:ea typeface="Lato"/>
                <a:cs typeface="Lato"/>
                <a:sym typeface="Lato"/>
              </a:rPr>
              <a:t>  which is 40</a:t>
            </a:r>
            <a:endParaRPr sz="4800" b="1" dirty="0">
              <a:latin typeface="Lato"/>
              <a:ea typeface="Lato"/>
              <a:cs typeface="Lato"/>
              <a:sym typeface="Lato"/>
            </a:endParaRPr>
          </a:p>
          <a:p>
            <a:pPr marL="1219202" indent="-914398">
              <a:lnSpc>
                <a:spcPct val="115000"/>
              </a:lnSpc>
              <a:spcBef>
                <a:spcPts val="2667"/>
              </a:spcBef>
              <a:spcAft>
                <a:spcPts val="2667"/>
              </a:spcAft>
              <a:buSzPct val="70000"/>
              <a:buFont typeface="Lato"/>
              <a:buAutoNum type="alphaUcPeriod"/>
            </a:pPr>
            <a:r>
              <a:rPr lang="en" sz="4800" b="1" dirty="0">
                <a:latin typeface="Lato"/>
                <a:ea typeface="Lato"/>
                <a:cs typeface="Lato"/>
                <a:sym typeface="Lato"/>
              </a:rPr>
              <a:t>25 ⇒ because the value of  </a:t>
            </a:r>
            <a:r>
              <a:rPr lang="en" sz="4800" dirty="0" err="1">
                <a:highlight>
                  <a:srgbClr val="FFFFFE"/>
                </a:highlight>
                <a:latin typeface="Courier New"/>
                <a:ea typeface="Courier New"/>
                <a:cs typeface="Courier New"/>
                <a:sym typeface="Courier New"/>
              </a:rPr>
              <a:t>variable_b</a:t>
            </a:r>
            <a:r>
              <a:rPr lang="en" sz="4800" b="1" dirty="0">
                <a:latin typeface="Lato"/>
                <a:ea typeface="Lato"/>
                <a:cs typeface="Lato"/>
                <a:sym typeface="Lato"/>
              </a:rPr>
              <a:t>  is set to be the same as  </a:t>
            </a:r>
            <a:r>
              <a:rPr lang="en" sz="4800" dirty="0" err="1">
                <a:highlight>
                  <a:srgbClr val="FFFFFE"/>
                </a:highlight>
                <a:latin typeface="Courier New"/>
                <a:ea typeface="Courier New"/>
                <a:cs typeface="Courier New"/>
                <a:sym typeface="Courier New"/>
              </a:rPr>
              <a:t>variable_a</a:t>
            </a:r>
            <a:r>
              <a:rPr lang="en" sz="4800" b="1" dirty="0">
                <a:latin typeface="Lato"/>
                <a:ea typeface="Lato"/>
                <a:cs typeface="Lato"/>
                <a:sym typeface="Lato"/>
              </a:rPr>
              <a:t>  which is 25</a:t>
            </a:r>
            <a:endParaRPr sz="4800" b="1" dirty="0">
              <a:latin typeface="Lato"/>
              <a:ea typeface="Lato"/>
              <a:cs typeface="Lato"/>
              <a:sym typeface="Lato"/>
            </a:endParaRPr>
          </a:p>
        </p:txBody>
      </p:sp>
      <p:sp>
        <p:nvSpPr>
          <p:cNvPr id="5" name="Google Shape;160;p23">
            <a:extLst>
              <a:ext uri="{FF2B5EF4-FFF2-40B4-BE49-F238E27FC236}">
                <a16:creationId xmlns:a16="http://schemas.microsoft.com/office/drawing/2014/main" id="{4638F096-93C6-EDD2-E1CC-3071731D7F08}"/>
              </a:ext>
            </a:extLst>
          </p:cNvPr>
          <p:cNvSpPr txBox="1">
            <a:spLocks/>
          </p:cNvSpPr>
          <p:nvPr/>
        </p:nvSpPr>
        <p:spPr>
          <a:xfrm>
            <a:off x="404800" y="3584458"/>
            <a:ext cx="8802400" cy="4260000"/>
          </a:xfrm>
          <a:prstGeom prst="rect">
            <a:avLst/>
          </a:prstGeom>
          <a:noFill/>
          <a:ln>
            <a:noFill/>
          </a:ln>
        </p:spPr>
        <p:txBody>
          <a:bodyPr spcFirstLastPara="1" wrap="square" lIns="243800" tIns="243800" rIns="243800" bIns="243800"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spcAft>
                <a:spcPts val="3200"/>
              </a:spcAft>
              <a:buNone/>
            </a:pPr>
            <a:r>
              <a:rPr lang="en-US" sz="3467" dirty="0"/>
              <a:t>What does the following code output?</a:t>
            </a:r>
          </a:p>
        </p:txBody>
      </p:sp>
      <p:sp>
        <p:nvSpPr>
          <p:cNvPr id="6" name="Google Shape;153;p22">
            <a:extLst>
              <a:ext uri="{FF2B5EF4-FFF2-40B4-BE49-F238E27FC236}">
                <a16:creationId xmlns:a16="http://schemas.microsoft.com/office/drawing/2014/main" id="{D432A802-F3CA-84F7-1757-9FD970B1E74F}"/>
              </a:ext>
            </a:extLst>
          </p:cNvPr>
          <p:cNvSpPr txBox="1">
            <a:spLocks/>
          </p:cNvSpPr>
          <p:nvPr/>
        </p:nvSpPr>
        <p:spPr>
          <a:xfrm>
            <a:off x="1142968" y="4909961"/>
            <a:ext cx="8802400" cy="6536267"/>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00000"/>
              </a:lnSpc>
              <a:buNone/>
            </a:pPr>
            <a:r>
              <a:rPr lang="en-US" sz="4267" dirty="0" err="1">
                <a:solidFill>
                  <a:srgbClr val="000000"/>
                </a:solidFill>
                <a:highlight>
                  <a:srgbClr val="FFFFFE"/>
                </a:highlight>
                <a:latin typeface="Courier New"/>
                <a:ea typeface="Courier New"/>
                <a:cs typeface="Courier New"/>
                <a:sym typeface="Courier New"/>
              </a:rPr>
              <a:t>variable_a</a:t>
            </a:r>
            <a:r>
              <a:rPr lang="en-US" sz="4267" dirty="0">
                <a:solidFill>
                  <a:srgbClr val="000000"/>
                </a:solidFill>
                <a:highlight>
                  <a:srgbClr val="FFFFFE"/>
                </a:highlight>
                <a:latin typeface="Courier New"/>
                <a:ea typeface="Courier New"/>
                <a:cs typeface="Courier New"/>
                <a:sym typeface="Courier New"/>
              </a:rPr>
              <a:t> = </a:t>
            </a:r>
            <a:r>
              <a:rPr lang="en-US" sz="4267" dirty="0">
                <a:solidFill>
                  <a:srgbClr val="098156"/>
                </a:solidFill>
                <a:highlight>
                  <a:srgbClr val="FFFFFE"/>
                </a:highlight>
                <a:latin typeface="Courier New"/>
                <a:ea typeface="Courier New"/>
                <a:cs typeface="Courier New"/>
                <a:sym typeface="Courier New"/>
              </a:rPr>
              <a:t>25</a:t>
            </a:r>
          </a:p>
          <a:p>
            <a:pPr marL="0" indent="0">
              <a:lnSpc>
                <a:spcPct val="100000"/>
              </a:lnSpc>
              <a:buNone/>
            </a:pP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267" dirty="0" err="1">
                <a:solidFill>
                  <a:srgbClr val="000000"/>
                </a:solidFill>
                <a:highlight>
                  <a:srgbClr val="FFFFFE"/>
                </a:highlight>
                <a:latin typeface="Courier New"/>
                <a:ea typeface="Courier New"/>
                <a:cs typeface="Courier New"/>
                <a:sym typeface="Courier New"/>
              </a:rPr>
              <a:t>varaible_b</a:t>
            </a:r>
            <a:r>
              <a:rPr lang="en-US" sz="4267" dirty="0">
                <a:solidFill>
                  <a:srgbClr val="000000"/>
                </a:solidFill>
                <a:highlight>
                  <a:srgbClr val="FFFFFE"/>
                </a:highlight>
                <a:latin typeface="Courier New"/>
                <a:ea typeface="Courier New"/>
                <a:cs typeface="Courier New"/>
                <a:sym typeface="Courier New"/>
              </a:rPr>
              <a:t> = </a:t>
            </a:r>
            <a:r>
              <a:rPr lang="en-US" sz="4267" dirty="0">
                <a:solidFill>
                  <a:srgbClr val="098156"/>
                </a:solidFill>
                <a:highlight>
                  <a:srgbClr val="FFFFFE"/>
                </a:highlight>
                <a:latin typeface="Courier New"/>
                <a:ea typeface="Courier New"/>
                <a:cs typeface="Courier New"/>
                <a:sym typeface="Courier New"/>
              </a:rPr>
              <a:t>70</a:t>
            </a:r>
          </a:p>
          <a:p>
            <a:pPr marL="0" indent="0">
              <a:lnSpc>
                <a:spcPct val="100000"/>
              </a:lnSpc>
              <a:buNone/>
            </a:pP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267" dirty="0" err="1">
                <a:solidFill>
                  <a:srgbClr val="000000"/>
                </a:solidFill>
                <a:highlight>
                  <a:srgbClr val="FFFFFE"/>
                </a:highlight>
                <a:latin typeface="Courier New"/>
                <a:ea typeface="Courier New"/>
                <a:cs typeface="Courier New"/>
                <a:sym typeface="Courier New"/>
              </a:rPr>
              <a:t>variable_a</a:t>
            </a:r>
            <a:r>
              <a:rPr lang="en-US" sz="4267" dirty="0">
                <a:solidFill>
                  <a:srgbClr val="000000"/>
                </a:solidFill>
                <a:highlight>
                  <a:srgbClr val="FFFFFE"/>
                </a:highlight>
                <a:latin typeface="Courier New"/>
                <a:ea typeface="Courier New"/>
                <a:cs typeface="Courier New"/>
                <a:sym typeface="Courier New"/>
              </a:rPr>
              <a:t> = </a:t>
            </a:r>
            <a:r>
              <a:rPr lang="en-US" sz="4267" dirty="0">
                <a:solidFill>
                  <a:srgbClr val="098156"/>
                </a:solidFill>
                <a:highlight>
                  <a:srgbClr val="FFFFFE"/>
                </a:highlight>
                <a:latin typeface="Courier New"/>
                <a:ea typeface="Courier New"/>
                <a:cs typeface="Courier New"/>
                <a:sym typeface="Courier New"/>
              </a:rPr>
              <a:t>40</a:t>
            </a:r>
          </a:p>
          <a:p>
            <a:pPr marL="0" indent="0">
              <a:lnSpc>
                <a:spcPct val="100000"/>
              </a:lnSpc>
              <a:buNone/>
            </a:pP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267" dirty="0" err="1">
                <a:solidFill>
                  <a:srgbClr val="000000"/>
                </a:solidFill>
                <a:highlight>
                  <a:srgbClr val="FFFFFE"/>
                </a:highlight>
                <a:latin typeface="Courier New"/>
                <a:ea typeface="Courier New"/>
                <a:cs typeface="Courier New"/>
                <a:sym typeface="Courier New"/>
              </a:rPr>
              <a:t>variable_b</a:t>
            </a:r>
            <a:r>
              <a:rPr lang="en-US" sz="4267" dirty="0">
                <a:solidFill>
                  <a:srgbClr val="000000"/>
                </a:solidFill>
                <a:highlight>
                  <a:srgbClr val="FFFFFE"/>
                </a:highlight>
                <a:latin typeface="Courier New"/>
                <a:ea typeface="Courier New"/>
                <a:cs typeface="Courier New"/>
                <a:sym typeface="Courier New"/>
              </a:rPr>
              <a:t> = </a:t>
            </a:r>
            <a:r>
              <a:rPr lang="en-US" sz="4267" dirty="0" err="1">
                <a:solidFill>
                  <a:srgbClr val="000000"/>
                </a:solidFill>
                <a:highlight>
                  <a:srgbClr val="FFFFFE"/>
                </a:highlight>
                <a:latin typeface="Courier New"/>
                <a:ea typeface="Courier New"/>
                <a:cs typeface="Courier New"/>
                <a:sym typeface="Courier New"/>
              </a:rPr>
              <a:t>variable_a</a:t>
            </a: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267" dirty="0">
                <a:solidFill>
                  <a:srgbClr val="795E26"/>
                </a:solidFill>
                <a:highlight>
                  <a:srgbClr val="FFFFFE"/>
                </a:highlight>
                <a:latin typeface="Courier New"/>
                <a:ea typeface="Courier New"/>
                <a:cs typeface="Courier New"/>
                <a:sym typeface="Courier New"/>
              </a:rPr>
              <a:t>print</a:t>
            </a:r>
            <a:r>
              <a:rPr lang="en-US" sz="4267" dirty="0">
                <a:solidFill>
                  <a:srgbClr val="000000"/>
                </a:solidFill>
                <a:highlight>
                  <a:srgbClr val="FFFFFE"/>
                </a:highlight>
                <a:latin typeface="Courier New"/>
                <a:ea typeface="Courier New"/>
                <a:cs typeface="Courier New"/>
                <a:sym typeface="Courier New"/>
              </a:rPr>
              <a:t>(</a:t>
            </a:r>
            <a:r>
              <a:rPr lang="en-US" sz="4267" dirty="0" err="1">
                <a:solidFill>
                  <a:srgbClr val="000000"/>
                </a:solidFill>
                <a:highlight>
                  <a:srgbClr val="FFFFFE"/>
                </a:highlight>
                <a:latin typeface="Courier New"/>
                <a:ea typeface="Courier New"/>
                <a:cs typeface="Courier New"/>
                <a:sym typeface="Courier New"/>
              </a:rPr>
              <a:t>variable_b</a:t>
            </a:r>
            <a:r>
              <a:rPr lang="en-US" sz="4267" dirty="0">
                <a:solidFill>
                  <a:srgbClr val="000000"/>
                </a:solidFill>
                <a:highlight>
                  <a:srgbClr val="FFFFFE"/>
                </a:highlight>
                <a:latin typeface="Courier New"/>
                <a:ea typeface="Courier New"/>
                <a:cs typeface="Courier New"/>
                <a:sym typeface="Courier New"/>
              </a:rPr>
              <a:t>)</a:t>
            </a:r>
          </a:p>
          <a:p>
            <a:pPr marL="0" indent="0">
              <a:lnSpc>
                <a:spcPct val="100000"/>
              </a:lnSpc>
              <a:buNone/>
            </a:pPr>
            <a:endParaRPr lang="en-US" sz="4267" dirty="0">
              <a:latin typeface="Courier New"/>
              <a:ea typeface="Courier New"/>
              <a:cs typeface="Courier New"/>
              <a:sym typeface="Courier New"/>
            </a:endParaRPr>
          </a:p>
        </p:txBody>
      </p:sp>
      <p:sp>
        <p:nvSpPr>
          <p:cNvPr id="7" name="Google Shape;122;p18">
            <a:extLst>
              <a:ext uri="{FF2B5EF4-FFF2-40B4-BE49-F238E27FC236}">
                <a16:creationId xmlns:a16="http://schemas.microsoft.com/office/drawing/2014/main" id="{75FAF3A5-1F0A-EE4D-E647-51D00141EA9C}"/>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8" name="Google Shape;122;p18">
            <a:extLst>
              <a:ext uri="{FF2B5EF4-FFF2-40B4-BE49-F238E27FC236}">
                <a16:creationId xmlns:a16="http://schemas.microsoft.com/office/drawing/2014/main" id="{CB8CA6F0-2EF8-A92F-9D73-1195192E4731}"/>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solidFill>
                  <a:srgbClr val="006D64"/>
                </a:solidFill>
                <a:latin typeface="Helvetica Neue"/>
              </a:rPr>
              <a:t>S</a:t>
            </a:r>
            <a:r>
              <a:rPr lang="en-US" dirty="0">
                <a:solidFill>
                  <a:srgbClr val="006D64"/>
                </a:solidFill>
                <a:latin typeface="Helvetica Neue"/>
              </a:rPr>
              <a:t>e</a:t>
            </a:r>
            <a:r>
              <a:rPr lang="en" dirty="0" err="1">
                <a:solidFill>
                  <a:srgbClr val="006D64"/>
                </a:solidFill>
                <a:latin typeface="Helvetica Neue"/>
              </a:rPr>
              <a:t>lf</a:t>
            </a:r>
            <a:r>
              <a:rPr lang="en" dirty="0">
                <a:solidFill>
                  <a:srgbClr val="006D64"/>
                </a:solidFill>
                <a:latin typeface="Helvetica Neue"/>
              </a:rPr>
              <a:t>-test</a:t>
            </a:r>
            <a:endParaRPr lang="en-US" dirty="0">
              <a:solidFill>
                <a:srgbClr val="006D64"/>
              </a:solidFill>
              <a:latin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2" name="Google Shape;162;p23"/>
          <p:cNvSpPr txBox="1"/>
          <p:nvPr/>
        </p:nvSpPr>
        <p:spPr>
          <a:xfrm>
            <a:off x="10136454" y="3071470"/>
            <a:ext cx="14293600" cy="8326814"/>
          </a:xfrm>
          <a:prstGeom prst="rect">
            <a:avLst/>
          </a:prstGeom>
          <a:noFill/>
          <a:ln>
            <a:noFill/>
          </a:ln>
        </p:spPr>
        <p:txBody>
          <a:bodyPr spcFirstLastPara="1" wrap="square" lIns="243800" tIns="243800" rIns="243800" bIns="243800" anchor="t" anchorCtr="0">
            <a:spAutoFit/>
          </a:bodyPr>
          <a:lstStyle/>
          <a:p>
            <a:pPr marL="1219202" indent="-914398">
              <a:lnSpc>
                <a:spcPct val="115000"/>
              </a:lnSpc>
              <a:buSzPct val="70000"/>
              <a:buFont typeface="Lato"/>
              <a:buAutoNum type="alphaUcPeriod"/>
            </a:pPr>
            <a:r>
              <a:rPr lang="en" sz="4800" b="1" dirty="0">
                <a:latin typeface="Lato"/>
                <a:ea typeface="Lato"/>
                <a:cs typeface="Lato"/>
                <a:sym typeface="Lato"/>
              </a:rPr>
              <a:t>70 ⇒ because the value of  </a:t>
            </a:r>
            <a:r>
              <a:rPr lang="en" sz="4800" dirty="0" err="1">
                <a:highlight>
                  <a:srgbClr val="FFFFFE"/>
                </a:highlight>
                <a:latin typeface="Courier New"/>
                <a:ea typeface="Courier New"/>
                <a:cs typeface="Courier New"/>
                <a:sym typeface="Courier New"/>
              </a:rPr>
              <a:t>variable_b</a:t>
            </a:r>
            <a:r>
              <a:rPr lang="en" sz="4800" b="1" dirty="0">
                <a:latin typeface="Lato"/>
                <a:ea typeface="Lato"/>
                <a:cs typeface="Lato"/>
                <a:sym typeface="Lato"/>
              </a:rPr>
              <a:t>  is set to be 70 in the second line</a:t>
            </a:r>
            <a:endParaRPr sz="4800" b="1" dirty="0">
              <a:latin typeface="Lato"/>
              <a:ea typeface="Lato"/>
              <a:cs typeface="Lato"/>
              <a:sym typeface="Lato"/>
            </a:endParaRPr>
          </a:p>
          <a:p>
            <a:pPr marL="1219202" indent="-914398">
              <a:lnSpc>
                <a:spcPct val="115000"/>
              </a:lnSpc>
              <a:spcBef>
                <a:spcPts val="2667"/>
              </a:spcBef>
              <a:buClr>
                <a:srgbClr val="008000"/>
              </a:buClr>
              <a:buSzPct val="70000"/>
              <a:buFont typeface="Lato"/>
              <a:buAutoNum type="alphaUcPeriod"/>
            </a:pPr>
            <a:r>
              <a:rPr lang="en" sz="4800" b="1" dirty="0">
                <a:solidFill>
                  <a:srgbClr val="008000"/>
                </a:solidFill>
                <a:latin typeface="Lato"/>
                <a:ea typeface="Lato"/>
                <a:cs typeface="Lato"/>
                <a:sym typeface="Lato"/>
              </a:rPr>
              <a:t>40 ⇒ because the value of  </a:t>
            </a:r>
            <a:r>
              <a:rPr lang="en" sz="4800" dirty="0" err="1">
                <a:solidFill>
                  <a:srgbClr val="008000"/>
                </a:solidFill>
                <a:highlight>
                  <a:srgbClr val="FFFFFE"/>
                </a:highlight>
                <a:latin typeface="Courier New"/>
                <a:ea typeface="Courier New"/>
                <a:cs typeface="Courier New"/>
                <a:sym typeface="Courier New"/>
              </a:rPr>
              <a:t>variable_b</a:t>
            </a:r>
            <a:r>
              <a:rPr lang="en" sz="4800" b="1" dirty="0">
                <a:solidFill>
                  <a:srgbClr val="008000"/>
                </a:solidFill>
                <a:latin typeface="Lato"/>
                <a:ea typeface="Lato"/>
                <a:cs typeface="Lato"/>
                <a:sym typeface="Lato"/>
              </a:rPr>
              <a:t>  is set to be the same as  </a:t>
            </a:r>
            <a:r>
              <a:rPr lang="en" sz="4800" dirty="0" err="1">
                <a:solidFill>
                  <a:srgbClr val="008000"/>
                </a:solidFill>
                <a:highlight>
                  <a:srgbClr val="FFFFFE"/>
                </a:highlight>
                <a:latin typeface="Courier New"/>
                <a:ea typeface="Courier New"/>
                <a:cs typeface="Courier New"/>
                <a:sym typeface="Courier New"/>
              </a:rPr>
              <a:t>variable_a</a:t>
            </a:r>
            <a:r>
              <a:rPr lang="en" sz="4800" b="1" dirty="0">
                <a:solidFill>
                  <a:srgbClr val="008000"/>
                </a:solidFill>
                <a:latin typeface="Lato"/>
                <a:ea typeface="Lato"/>
                <a:cs typeface="Lato"/>
                <a:sym typeface="Lato"/>
              </a:rPr>
              <a:t>  which is 40</a:t>
            </a:r>
            <a:endParaRPr sz="4800" b="1" dirty="0">
              <a:solidFill>
                <a:srgbClr val="008000"/>
              </a:solidFill>
              <a:latin typeface="Lato"/>
              <a:ea typeface="Lato"/>
              <a:cs typeface="Lato"/>
              <a:sym typeface="Lato"/>
            </a:endParaRPr>
          </a:p>
          <a:p>
            <a:pPr marL="1219202" indent="-914398">
              <a:lnSpc>
                <a:spcPct val="115000"/>
              </a:lnSpc>
              <a:spcBef>
                <a:spcPts val="2667"/>
              </a:spcBef>
              <a:spcAft>
                <a:spcPts val="2667"/>
              </a:spcAft>
              <a:buSzPct val="70000"/>
              <a:buFont typeface="Lato"/>
              <a:buAutoNum type="alphaUcPeriod"/>
            </a:pPr>
            <a:r>
              <a:rPr lang="en" sz="4800" b="1" dirty="0">
                <a:latin typeface="Lato"/>
                <a:ea typeface="Lato"/>
                <a:cs typeface="Lato"/>
                <a:sym typeface="Lato"/>
              </a:rPr>
              <a:t>25 ⇒ because the value of  </a:t>
            </a:r>
            <a:r>
              <a:rPr lang="en" sz="4800" dirty="0" err="1">
                <a:highlight>
                  <a:srgbClr val="FFFFFE"/>
                </a:highlight>
                <a:latin typeface="Courier New"/>
                <a:ea typeface="Courier New"/>
                <a:cs typeface="Courier New"/>
                <a:sym typeface="Courier New"/>
              </a:rPr>
              <a:t>variable_b</a:t>
            </a:r>
            <a:r>
              <a:rPr lang="en" sz="4800" b="1" dirty="0">
                <a:latin typeface="Lato"/>
                <a:ea typeface="Lato"/>
                <a:cs typeface="Lato"/>
                <a:sym typeface="Lato"/>
              </a:rPr>
              <a:t>  is set to be the same as  </a:t>
            </a:r>
            <a:r>
              <a:rPr lang="en" sz="4800" dirty="0" err="1">
                <a:highlight>
                  <a:srgbClr val="FFFFFE"/>
                </a:highlight>
                <a:latin typeface="Courier New"/>
                <a:ea typeface="Courier New"/>
                <a:cs typeface="Courier New"/>
                <a:sym typeface="Courier New"/>
              </a:rPr>
              <a:t>variable_a</a:t>
            </a:r>
            <a:r>
              <a:rPr lang="en" sz="4800" b="1" dirty="0">
                <a:latin typeface="Lato"/>
                <a:ea typeface="Lato"/>
                <a:cs typeface="Lato"/>
                <a:sym typeface="Lato"/>
              </a:rPr>
              <a:t>  which is 25</a:t>
            </a:r>
            <a:endParaRPr sz="4800" b="1" dirty="0">
              <a:latin typeface="Lato"/>
              <a:ea typeface="Lato"/>
              <a:cs typeface="Lato"/>
              <a:sym typeface="Lato"/>
            </a:endParaRPr>
          </a:p>
        </p:txBody>
      </p:sp>
      <p:sp>
        <p:nvSpPr>
          <p:cNvPr id="9" name="Google Shape;160;p23">
            <a:extLst>
              <a:ext uri="{FF2B5EF4-FFF2-40B4-BE49-F238E27FC236}">
                <a16:creationId xmlns:a16="http://schemas.microsoft.com/office/drawing/2014/main" id="{A852C98F-FDA9-A566-6411-249D90E19C3F}"/>
              </a:ext>
            </a:extLst>
          </p:cNvPr>
          <p:cNvSpPr txBox="1">
            <a:spLocks/>
          </p:cNvSpPr>
          <p:nvPr/>
        </p:nvSpPr>
        <p:spPr>
          <a:xfrm>
            <a:off x="404800" y="3584458"/>
            <a:ext cx="8802400" cy="4260000"/>
          </a:xfrm>
          <a:prstGeom prst="rect">
            <a:avLst/>
          </a:prstGeom>
          <a:noFill/>
          <a:ln>
            <a:noFill/>
          </a:ln>
        </p:spPr>
        <p:txBody>
          <a:bodyPr spcFirstLastPara="1" wrap="square" lIns="243800" tIns="243800" rIns="243800" bIns="243800"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spcAft>
                <a:spcPts val="3200"/>
              </a:spcAft>
              <a:buNone/>
            </a:pPr>
            <a:r>
              <a:rPr lang="en-US" sz="3467" dirty="0"/>
              <a:t>What does the following code output?</a:t>
            </a:r>
          </a:p>
        </p:txBody>
      </p:sp>
      <p:sp>
        <p:nvSpPr>
          <p:cNvPr id="10" name="Google Shape;153;p22">
            <a:extLst>
              <a:ext uri="{FF2B5EF4-FFF2-40B4-BE49-F238E27FC236}">
                <a16:creationId xmlns:a16="http://schemas.microsoft.com/office/drawing/2014/main" id="{C09356FD-163D-6745-2386-D8A45C46FEEE}"/>
              </a:ext>
            </a:extLst>
          </p:cNvPr>
          <p:cNvSpPr txBox="1">
            <a:spLocks/>
          </p:cNvSpPr>
          <p:nvPr/>
        </p:nvSpPr>
        <p:spPr>
          <a:xfrm>
            <a:off x="1142968" y="4909961"/>
            <a:ext cx="8802400" cy="6536267"/>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00000"/>
              </a:lnSpc>
              <a:buNone/>
            </a:pPr>
            <a:r>
              <a:rPr lang="en-US" sz="4267" dirty="0" err="1">
                <a:solidFill>
                  <a:srgbClr val="000000"/>
                </a:solidFill>
                <a:highlight>
                  <a:srgbClr val="FFFFFE"/>
                </a:highlight>
                <a:latin typeface="Courier New"/>
                <a:ea typeface="Courier New"/>
                <a:cs typeface="Courier New"/>
                <a:sym typeface="Courier New"/>
              </a:rPr>
              <a:t>variable_a</a:t>
            </a:r>
            <a:r>
              <a:rPr lang="en-US" sz="4267" dirty="0">
                <a:solidFill>
                  <a:srgbClr val="000000"/>
                </a:solidFill>
                <a:highlight>
                  <a:srgbClr val="FFFFFE"/>
                </a:highlight>
                <a:latin typeface="Courier New"/>
                <a:ea typeface="Courier New"/>
                <a:cs typeface="Courier New"/>
                <a:sym typeface="Courier New"/>
              </a:rPr>
              <a:t> = </a:t>
            </a:r>
            <a:r>
              <a:rPr lang="en-US" sz="4267" dirty="0">
                <a:solidFill>
                  <a:srgbClr val="098156"/>
                </a:solidFill>
                <a:highlight>
                  <a:srgbClr val="FFFFFE"/>
                </a:highlight>
                <a:latin typeface="Courier New"/>
                <a:ea typeface="Courier New"/>
                <a:cs typeface="Courier New"/>
                <a:sym typeface="Courier New"/>
              </a:rPr>
              <a:t>25</a:t>
            </a:r>
          </a:p>
          <a:p>
            <a:pPr marL="0" indent="0">
              <a:lnSpc>
                <a:spcPct val="100000"/>
              </a:lnSpc>
              <a:buNone/>
            </a:pP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267" dirty="0" err="1">
                <a:solidFill>
                  <a:srgbClr val="000000"/>
                </a:solidFill>
                <a:highlight>
                  <a:srgbClr val="FFFFFE"/>
                </a:highlight>
                <a:latin typeface="Courier New"/>
                <a:ea typeface="Courier New"/>
                <a:cs typeface="Courier New"/>
                <a:sym typeface="Courier New"/>
              </a:rPr>
              <a:t>varaible_b</a:t>
            </a:r>
            <a:r>
              <a:rPr lang="en-US" sz="4267" dirty="0">
                <a:solidFill>
                  <a:srgbClr val="000000"/>
                </a:solidFill>
                <a:highlight>
                  <a:srgbClr val="FFFFFE"/>
                </a:highlight>
                <a:latin typeface="Courier New"/>
                <a:ea typeface="Courier New"/>
                <a:cs typeface="Courier New"/>
                <a:sym typeface="Courier New"/>
              </a:rPr>
              <a:t> = </a:t>
            </a:r>
            <a:r>
              <a:rPr lang="en-US" sz="4267" dirty="0">
                <a:solidFill>
                  <a:srgbClr val="098156"/>
                </a:solidFill>
                <a:highlight>
                  <a:srgbClr val="FFFFFE"/>
                </a:highlight>
                <a:latin typeface="Courier New"/>
                <a:ea typeface="Courier New"/>
                <a:cs typeface="Courier New"/>
                <a:sym typeface="Courier New"/>
              </a:rPr>
              <a:t>70</a:t>
            </a:r>
          </a:p>
          <a:p>
            <a:pPr marL="0" indent="0">
              <a:lnSpc>
                <a:spcPct val="100000"/>
              </a:lnSpc>
              <a:buNone/>
            </a:pP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267" dirty="0" err="1">
                <a:solidFill>
                  <a:srgbClr val="000000"/>
                </a:solidFill>
                <a:highlight>
                  <a:srgbClr val="FFFFFE"/>
                </a:highlight>
                <a:latin typeface="Courier New"/>
                <a:ea typeface="Courier New"/>
                <a:cs typeface="Courier New"/>
                <a:sym typeface="Courier New"/>
              </a:rPr>
              <a:t>variable_a</a:t>
            </a:r>
            <a:r>
              <a:rPr lang="en-US" sz="4267" dirty="0">
                <a:solidFill>
                  <a:srgbClr val="000000"/>
                </a:solidFill>
                <a:highlight>
                  <a:srgbClr val="FFFFFE"/>
                </a:highlight>
                <a:latin typeface="Courier New"/>
                <a:ea typeface="Courier New"/>
                <a:cs typeface="Courier New"/>
                <a:sym typeface="Courier New"/>
              </a:rPr>
              <a:t> = </a:t>
            </a:r>
            <a:r>
              <a:rPr lang="en-US" sz="4267" dirty="0">
                <a:solidFill>
                  <a:srgbClr val="098156"/>
                </a:solidFill>
                <a:highlight>
                  <a:srgbClr val="FFFFFE"/>
                </a:highlight>
                <a:latin typeface="Courier New"/>
                <a:ea typeface="Courier New"/>
                <a:cs typeface="Courier New"/>
                <a:sym typeface="Courier New"/>
              </a:rPr>
              <a:t>40</a:t>
            </a:r>
          </a:p>
          <a:p>
            <a:pPr marL="0" indent="0">
              <a:lnSpc>
                <a:spcPct val="100000"/>
              </a:lnSpc>
              <a:buNone/>
            </a:pP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267" dirty="0" err="1">
                <a:solidFill>
                  <a:srgbClr val="000000"/>
                </a:solidFill>
                <a:highlight>
                  <a:srgbClr val="FFFFFE"/>
                </a:highlight>
                <a:latin typeface="Courier New"/>
                <a:ea typeface="Courier New"/>
                <a:cs typeface="Courier New"/>
                <a:sym typeface="Courier New"/>
              </a:rPr>
              <a:t>variable_b</a:t>
            </a:r>
            <a:r>
              <a:rPr lang="en-US" sz="4267" dirty="0">
                <a:solidFill>
                  <a:srgbClr val="000000"/>
                </a:solidFill>
                <a:highlight>
                  <a:srgbClr val="FFFFFE"/>
                </a:highlight>
                <a:latin typeface="Courier New"/>
                <a:ea typeface="Courier New"/>
                <a:cs typeface="Courier New"/>
                <a:sym typeface="Courier New"/>
              </a:rPr>
              <a:t> = </a:t>
            </a:r>
            <a:r>
              <a:rPr lang="en-US" sz="4267" dirty="0" err="1">
                <a:solidFill>
                  <a:srgbClr val="000000"/>
                </a:solidFill>
                <a:highlight>
                  <a:srgbClr val="FFFFFE"/>
                </a:highlight>
                <a:latin typeface="Courier New"/>
                <a:ea typeface="Courier New"/>
                <a:cs typeface="Courier New"/>
                <a:sym typeface="Courier New"/>
              </a:rPr>
              <a:t>variable_a</a:t>
            </a: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endParaRPr lang="en-US" sz="4267"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267" dirty="0">
                <a:solidFill>
                  <a:srgbClr val="795E26"/>
                </a:solidFill>
                <a:highlight>
                  <a:srgbClr val="FFFFFE"/>
                </a:highlight>
                <a:latin typeface="Courier New"/>
                <a:ea typeface="Courier New"/>
                <a:cs typeface="Courier New"/>
                <a:sym typeface="Courier New"/>
              </a:rPr>
              <a:t>print</a:t>
            </a:r>
            <a:r>
              <a:rPr lang="en-US" sz="4267" dirty="0">
                <a:solidFill>
                  <a:srgbClr val="000000"/>
                </a:solidFill>
                <a:highlight>
                  <a:srgbClr val="FFFFFE"/>
                </a:highlight>
                <a:latin typeface="Courier New"/>
                <a:ea typeface="Courier New"/>
                <a:cs typeface="Courier New"/>
                <a:sym typeface="Courier New"/>
              </a:rPr>
              <a:t>(</a:t>
            </a:r>
            <a:r>
              <a:rPr lang="en-US" sz="4267" dirty="0" err="1">
                <a:solidFill>
                  <a:srgbClr val="000000"/>
                </a:solidFill>
                <a:highlight>
                  <a:srgbClr val="FFFFFE"/>
                </a:highlight>
                <a:latin typeface="Courier New"/>
                <a:ea typeface="Courier New"/>
                <a:cs typeface="Courier New"/>
                <a:sym typeface="Courier New"/>
              </a:rPr>
              <a:t>variable_b</a:t>
            </a:r>
            <a:r>
              <a:rPr lang="en-US" sz="4267" dirty="0">
                <a:solidFill>
                  <a:srgbClr val="000000"/>
                </a:solidFill>
                <a:highlight>
                  <a:srgbClr val="FFFFFE"/>
                </a:highlight>
                <a:latin typeface="Courier New"/>
                <a:ea typeface="Courier New"/>
                <a:cs typeface="Courier New"/>
                <a:sym typeface="Courier New"/>
              </a:rPr>
              <a:t>)</a:t>
            </a:r>
          </a:p>
          <a:p>
            <a:pPr marL="0" indent="0">
              <a:lnSpc>
                <a:spcPct val="100000"/>
              </a:lnSpc>
              <a:buNone/>
            </a:pPr>
            <a:endParaRPr lang="en-US" sz="4267" dirty="0">
              <a:latin typeface="Courier New"/>
              <a:ea typeface="Courier New"/>
              <a:cs typeface="Courier New"/>
              <a:sym typeface="Courier New"/>
            </a:endParaRPr>
          </a:p>
        </p:txBody>
      </p:sp>
      <p:sp>
        <p:nvSpPr>
          <p:cNvPr id="11" name="Google Shape;122;p18">
            <a:extLst>
              <a:ext uri="{FF2B5EF4-FFF2-40B4-BE49-F238E27FC236}">
                <a16:creationId xmlns:a16="http://schemas.microsoft.com/office/drawing/2014/main" id="{1888CF92-8107-B461-FCEF-BF5DBBD75701}"/>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12" name="Google Shape;122;p18">
            <a:extLst>
              <a:ext uri="{FF2B5EF4-FFF2-40B4-BE49-F238E27FC236}">
                <a16:creationId xmlns:a16="http://schemas.microsoft.com/office/drawing/2014/main" id="{46A601D2-100C-2A00-5582-22FADD1852ED}"/>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solidFill>
                  <a:srgbClr val="006D64"/>
                </a:solidFill>
                <a:latin typeface="Helvetica Neue"/>
              </a:rPr>
              <a:t>S</a:t>
            </a:r>
            <a:r>
              <a:rPr lang="en-US" dirty="0">
                <a:solidFill>
                  <a:srgbClr val="006D64"/>
                </a:solidFill>
                <a:latin typeface="Helvetica Neue"/>
              </a:rPr>
              <a:t>e</a:t>
            </a:r>
            <a:r>
              <a:rPr lang="en" dirty="0" err="1">
                <a:solidFill>
                  <a:srgbClr val="006D64"/>
                </a:solidFill>
                <a:latin typeface="Helvetica Neue"/>
              </a:rPr>
              <a:t>lf</a:t>
            </a:r>
            <a:r>
              <a:rPr lang="en" dirty="0">
                <a:solidFill>
                  <a:srgbClr val="006D64"/>
                </a:solidFill>
                <a:latin typeface="Helvetica Neue"/>
              </a:rPr>
              <a:t>-test</a:t>
            </a:r>
            <a:endParaRPr lang="en-US" dirty="0">
              <a:solidFill>
                <a:srgbClr val="006D64"/>
              </a:solidFill>
              <a:latin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5"/>
          <p:cNvSpPr txBox="1">
            <a:spLocks noGrp="1"/>
          </p:cNvSpPr>
          <p:nvPr>
            <p:ph type="title"/>
          </p:nvPr>
        </p:nvSpPr>
        <p:spPr>
          <a:xfrm>
            <a:off x="1423418" y="1335364"/>
            <a:ext cx="16870563" cy="1961459"/>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AI in Food Systems</a:t>
            </a:r>
            <a:endParaRPr dirty="0"/>
          </a:p>
        </p:txBody>
      </p:sp>
      <p:sp>
        <p:nvSpPr>
          <p:cNvPr id="69" name="Google Shape;69;p5"/>
          <p:cNvSpPr txBox="1">
            <a:spLocks noGrp="1"/>
          </p:cNvSpPr>
          <p:nvPr>
            <p:ph type="body" idx="1"/>
          </p:nvPr>
        </p:nvSpPr>
        <p:spPr>
          <a:xfrm>
            <a:off x="1964752" y="3634191"/>
            <a:ext cx="16870560" cy="10290877"/>
          </a:xfrm>
          <a:prstGeom prst="rect">
            <a:avLst/>
          </a:prstGeom>
          <a:noFill/>
          <a:ln>
            <a:noFill/>
          </a:ln>
        </p:spPr>
        <p:txBody>
          <a:bodyPr spcFirstLastPara="1" wrap="square" lIns="91400" tIns="91400" rIns="91400" bIns="91400" anchor="t" anchorCtr="0">
            <a:normAutofit/>
          </a:bodyPr>
          <a:lstStyle/>
          <a:p>
            <a:pPr marL="685790" indent="-685790">
              <a:lnSpc>
                <a:spcPct val="100000"/>
              </a:lnSpc>
              <a:buSzPct val="70000"/>
              <a:buFont typeface="Times New Roman"/>
              <a:buChar char="■"/>
            </a:pPr>
            <a:r>
              <a:rPr lang="en-US" sz="4267" dirty="0"/>
              <a:t>Molecular breeding</a:t>
            </a:r>
            <a:endParaRPr sz="4267" dirty="0"/>
          </a:p>
          <a:p>
            <a:pPr marL="1567521" lvl="1" indent="-653133">
              <a:lnSpc>
                <a:spcPct val="100000"/>
              </a:lnSpc>
              <a:spcBef>
                <a:spcPts val="1400"/>
              </a:spcBef>
              <a:buSzPct val="60000"/>
              <a:buFont typeface="Times New Roman"/>
              <a:buChar char="➢"/>
            </a:pPr>
            <a:r>
              <a:rPr lang="en-US" sz="3733" dirty="0"/>
              <a:t>Help breeders to run more efficient and targeted breeding programs</a:t>
            </a:r>
            <a:endParaRPr sz="3733" dirty="0"/>
          </a:p>
          <a:p>
            <a:pPr marL="685790" indent="-685790">
              <a:lnSpc>
                <a:spcPct val="100000"/>
              </a:lnSpc>
              <a:spcBef>
                <a:spcPts val="1400"/>
              </a:spcBef>
              <a:buSzPct val="70000"/>
              <a:buFont typeface="Times New Roman"/>
              <a:buChar char="■"/>
            </a:pPr>
            <a:r>
              <a:rPr lang="en-US" sz="4267" dirty="0"/>
              <a:t>Agricultural production</a:t>
            </a:r>
            <a:endParaRPr sz="4267" dirty="0"/>
          </a:p>
          <a:p>
            <a:pPr marL="1567521" lvl="1" indent="-653133">
              <a:lnSpc>
                <a:spcPct val="100000"/>
              </a:lnSpc>
              <a:spcBef>
                <a:spcPts val="1400"/>
              </a:spcBef>
              <a:buSzPct val="60000"/>
              <a:buFont typeface="Times New Roman"/>
              <a:buChar char="➢"/>
            </a:pPr>
            <a:r>
              <a:rPr lang="en-US" sz="3733" dirty="0"/>
              <a:t>Crop yield sensing and forecasting</a:t>
            </a:r>
            <a:endParaRPr sz="3733" dirty="0"/>
          </a:p>
          <a:p>
            <a:pPr marL="1567521" lvl="1" indent="-653133">
              <a:lnSpc>
                <a:spcPct val="100000"/>
              </a:lnSpc>
              <a:spcBef>
                <a:spcPts val="1400"/>
              </a:spcBef>
              <a:buSzPct val="60000"/>
              <a:buFont typeface="Times New Roman"/>
              <a:buChar char="➢"/>
            </a:pPr>
            <a:r>
              <a:rPr lang="en-US" sz="3733" dirty="0"/>
              <a:t>Water and nitrogen stress sensing, prediction, accusation</a:t>
            </a:r>
            <a:endParaRPr sz="3733" dirty="0"/>
          </a:p>
          <a:p>
            <a:pPr marL="685790" indent="-685790">
              <a:lnSpc>
                <a:spcPct val="100000"/>
              </a:lnSpc>
              <a:spcBef>
                <a:spcPts val="1400"/>
              </a:spcBef>
              <a:buSzPct val="70000"/>
              <a:buFont typeface="Times New Roman"/>
              <a:buChar char="■"/>
            </a:pPr>
            <a:r>
              <a:rPr lang="en-US" sz="4267" dirty="0"/>
              <a:t>Food processing</a:t>
            </a:r>
            <a:endParaRPr sz="4267" dirty="0"/>
          </a:p>
          <a:p>
            <a:pPr marL="1567521" lvl="1" indent="-653133">
              <a:lnSpc>
                <a:spcPct val="100000"/>
              </a:lnSpc>
              <a:spcBef>
                <a:spcPts val="1400"/>
              </a:spcBef>
              <a:buSzPct val="60000"/>
              <a:buFont typeface="Times New Roman"/>
              <a:buChar char="➢"/>
            </a:pPr>
            <a:r>
              <a:rPr lang="en-US" sz="3733" dirty="0"/>
              <a:t>Tomato processing loss prediction</a:t>
            </a:r>
            <a:endParaRPr sz="3733" dirty="0"/>
          </a:p>
          <a:p>
            <a:pPr marL="1567521" lvl="1" indent="-653133">
              <a:lnSpc>
                <a:spcPct val="100000"/>
              </a:lnSpc>
              <a:spcBef>
                <a:spcPts val="1400"/>
              </a:spcBef>
              <a:buSzPct val="60000"/>
              <a:buFont typeface="Times New Roman"/>
              <a:buChar char="➢"/>
            </a:pPr>
            <a:r>
              <a:rPr lang="en-US" sz="3733" dirty="0"/>
              <a:t>Sanitation classification</a:t>
            </a:r>
            <a:endParaRPr sz="3733" dirty="0"/>
          </a:p>
          <a:p>
            <a:pPr marL="685790" indent="-685790">
              <a:lnSpc>
                <a:spcPct val="100000"/>
              </a:lnSpc>
              <a:spcBef>
                <a:spcPts val="1400"/>
              </a:spcBef>
              <a:buSzPct val="70000"/>
              <a:buFont typeface="Times New Roman"/>
              <a:buChar char="■"/>
            </a:pPr>
            <a:r>
              <a:rPr lang="en-US" sz="4267" dirty="0"/>
              <a:t>Nutrition</a:t>
            </a:r>
            <a:endParaRPr sz="4267" dirty="0"/>
          </a:p>
          <a:p>
            <a:pPr marL="1567521" lvl="1" indent="-653133">
              <a:lnSpc>
                <a:spcPct val="100000"/>
              </a:lnSpc>
              <a:spcBef>
                <a:spcPts val="1400"/>
              </a:spcBef>
              <a:buSzPct val="60000"/>
              <a:buFont typeface="Times New Roman"/>
              <a:buChar char="➢"/>
            </a:pPr>
            <a:r>
              <a:rPr lang="en-US" sz="3733" dirty="0"/>
              <a:t>Use food photo and text to predict core ingredients</a:t>
            </a:r>
            <a:endParaRPr sz="3733" dirty="0"/>
          </a:p>
          <a:p>
            <a:pPr marL="1567521" lvl="1" indent="-653133">
              <a:lnSpc>
                <a:spcPct val="100000"/>
              </a:lnSpc>
              <a:spcBef>
                <a:spcPts val="1400"/>
              </a:spcBef>
              <a:buSzPct val="60000"/>
              <a:buFont typeface="Times New Roman"/>
              <a:buChar char="➢"/>
            </a:pPr>
            <a:r>
              <a:rPr lang="en-US" sz="3733" dirty="0"/>
              <a:t>Dietary recommendation </a:t>
            </a:r>
            <a:endParaRPr sz="3733" dirty="0"/>
          </a:p>
        </p:txBody>
      </p:sp>
    </p:spTree>
    <p:extLst>
      <p:ext uri="{BB962C8B-B14F-4D97-AF65-F5344CB8AC3E}">
        <p14:creationId xmlns:p14="http://schemas.microsoft.com/office/powerpoint/2010/main" val="18581282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body" idx="1"/>
          </p:nvPr>
        </p:nvSpPr>
        <p:spPr>
          <a:xfrm>
            <a:off x="2261862" y="3572191"/>
            <a:ext cx="20503200" cy="8152883"/>
          </a:xfrm>
          <a:prstGeom prst="rect">
            <a:avLst/>
          </a:prstGeom>
        </p:spPr>
        <p:txBody>
          <a:bodyPr spcFirstLastPara="1" wrap="square" lIns="243800" tIns="243800" rIns="243800" bIns="243800" anchor="t" anchorCtr="0">
            <a:normAutofit/>
          </a:bodyPr>
          <a:lstStyle/>
          <a:p>
            <a:pPr>
              <a:lnSpc>
                <a:spcPct val="200000"/>
              </a:lnSpc>
              <a:buSzPct val="70000"/>
            </a:pPr>
            <a:r>
              <a:rPr lang="en-US" sz="4267" dirty="0"/>
              <a:t>Non-fractional number</a:t>
            </a:r>
          </a:p>
          <a:p>
            <a:pPr>
              <a:lnSpc>
                <a:spcPct val="200000"/>
              </a:lnSpc>
              <a:buSzPct val="70000"/>
            </a:pPr>
            <a:r>
              <a:rPr lang="en-US" sz="4267" dirty="0"/>
              <a:t>Positive or negative</a:t>
            </a:r>
          </a:p>
          <a:p>
            <a:pPr>
              <a:lnSpc>
                <a:spcPct val="200000"/>
              </a:lnSpc>
              <a:buSzPct val="70000"/>
            </a:pPr>
            <a:r>
              <a:rPr lang="en" sz="4267" dirty="0"/>
              <a:t>No maximum or minimum practically</a:t>
            </a:r>
            <a:endParaRPr sz="4267" dirty="0"/>
          </a:p>
          <a:p>
            <a:pPr marL="0" indent="0">
              <a:lnSpc>
                <a:spcPct val="135714"/>
              </a:lnSpc>
              <a:spcBef>
                <a:spcPts val="3200"/>
              </a:spcBef>
              <a:buSzPct val="70000"/>
              <a:buNone/>
            </a:pPr>
            <a:r>
              <a:rPr lang="en" sz="4267" dirty="0">
                <a:solidFill>
                  <a:srgbClr val="000000"/>
                </a:solidFill>
                <a:highlight>
                  <a:srgbClr val="FFFFFE"/>
                </a:highlight>
                <a:latin typeface="Courier New"/>
                <a:ea typeface="Courier New"/>
                <a:cs typeface="Courier New"/>
                <a:sym typeface="Courier New"/>
              </a:rPr>
              <a:t>first_number = </a:t>
            </a:r>
            <a:r>
              <a:rPr lang="en" sz="4267" dirty="0">
                <a:solidFill>
                  <a:srgbClr val="09885A"/>
                </a:solidFill>
                <a:highlight>
                  <a:srgbClr val="FFFFFE"/>
                </a:highlight>
                <a:latin typeface="Courier New"/>
                <a:ea typeface="Courier New"/>
                <a:cs typeface="Courier New"/>
                <a:sym typeface="Courier New"/>
              </a:rPr>
              <a:t>1</a:t>
            </a:r>
            <a:endParaRPr sz="4267" dirty="0">
              <a:solidFill>
                <a:srgbClr val="09885A"/>
              </a:solidFill>
              <a:highlight>
                <a:srgbClr val="FFFFFE"/>
              </a:highlight>
              <a:latin typeface="Courier New"/>
              <a:ea typeface="Courier New"/>
              <a:cs typeface="Courier New"/>
              <a:sym typeface="Courier New"/>
            </a:endParaRPr>
          </a:p>
          <a:p>
            <a:pPr marL="0" indent="0">
              <a:lnSpc>
                <a:spcPct val="135714"/>
              </a:lnSpc>
              <a:buSzPct val="70000"/>
              <a:buNone/>
            </a:pPr>
            <a:r>
              <a:rPr lang="en" sz="4267" dirty="0">
                <a:solidFill>
                  <a:srgbClr val="000000"/>
                </a:solidFill>
                <a:highlight>
                  <a:srgbClr val="FFFFFE"/>
                </a:highlight>
                <a:latin typeface="Courier New"/>
                <a:ea typeface="Courier New"/>
                <a:cs typeface="Courier New"/>
                <a:sym typeface="Courier New"/>
              </a:rPr>
              <a:t>second_number = </a:t>
            </a:r>
            <a:r>
              <a:rPr lang="en" sz="4267" dirty="0">
                <a:solidFill>
                  <a:srgbClr val="09885A"/>
                </a:solidFill>
                <a:highlight>
                  <a:srgbClr val="FFFFFE"/>
                </a:highlight>
                <a:latin typeface="Courier New"/>
                <a:ea typeface="Courier New"/>
                <a:cs typeface="Courier New"/>
                <a:sym typeface="Courier New"/>
              </a:rPr>
              <a:t>5</a:t>
            </a:r>
            <a:endParaRPr sz="4267" dirty="0">
              <a:solidFill>
                <a:srgbClr val="09885A"/>
              </a:solidFill>
              <a:highlight>
                <a:srgbClr val="FFFFFE"/>
              </a:highlight>
              <a:latin typeface="Courier New"/>
              <a:ea typeface="Courier New"/>
              <a:cs typeface="Courier New"/>
              <a:sym typeface="Courier New"/>
            </a:endParaRPr>
          </a:p>
          <a:p>
            <a:pPr marL="0" indent="0">
              <a:lnSpc>
                <a:spcPct val="135714"/>
              </a:lnSpc>
              <a:buSzPct val="70000"/>
              <a:buNone/>
            </a:pPr>
            <a:r>
              <a:rPr lang="en" sz="4267" dirty="0">
                <a:solidFill>
                  <a:srgbClr val="000000"/>
                </a:solidFill>
                <a:highlight>
                  <a:srgbClr val="FFFFFE"/>
                </a:highlight>
                <a:latin typeface="Courier New"/>
                <a:ea typeface="Courier New"/>
                <a:cs typeface="Courier New"/>
                <a:sym typeface="Courier New"/>
              </a:rPr>
              <a:t>third_number = </a:t>
            </a:r>
            <a:r>
              <a:rPr lang="en" sz="4267" dirty="0">
                <a:solidFill>
                  <a:srgbClr val="09885A"/>
                </a:solidFill>
                <a:highlight>
                  <a:srgbClr val="FFFFFE"/>
                </a:highlight>
                <a:latin typeface="Courier New"/>
                <a:ea typeface="Courier New"/>
                <a:cs typeface="Courier New"/>
                <a:sym typeface="Courier New"/>
              </a:rPr>
              <a:t>-3</a:t>
            </a:r>
            <a:endParaRPr sz="4267" dirty="0">
              <a:latin typeface="Courier New"/>
              <a:ea typeface="Courier New"/>
              <a:cs typeface="Courier New"/>
              <a:sym typeface="Courier New"/>
            </a:endParaRPr>
          </a:p>
        </p:txBody>
      </p:sp>
      <p:sp>
        <p:nvSpPr>
          <p:cNvPr id="169" name="Google Shape;169;p24"/>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30</a:t>
            </a:fld>
            <a:endParaRPr>
              <a:solidFill>
                <a:schemeClr val="accent1"/>
              </a:solidFill>
              <a:latin typeface="Lato"/>
              <a:ea typeface="Lato"/>
              <a:cs typeface="Lato"/>
              <a:sym typeface="Lato"/>
            </a:endParaRPr>
          </a:p>
        </p:txBody>
      </p:sp>
      <p:sp>
        <p:nvSpPr>
          <p:cNvPr id="5" name="Google Shape;122;p18">
            <a:extLst>
              <a:ext uri="{FF2B5EF4-FFF2-40B4-BE49-F238E27FC236}">
                <a16:creationId xmlns:a16="http://schemas.microsoft.com/office/drawing/2014/main" id="{46AEC7C9-80E0-3F87-3F75-15DBF9BDEE40}"/>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6" name="Google Shape;122;p18">
            <a:extLst>
              <a:ext uri="{FF2B5EF4-FFF2-40B4-BE49-F238E27FC236}">
                <a16:creationId xmlns:a16="http://schemas.microsoft.com/office/drawing/2014/main" id="{F1482C26-A55E-618D-1911-B0B9A27312E7}"/>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Integer</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body" idx="1"/>
          </p:nvPr>
        </p:nvSpPr>
        <p:spPr>
          <a:xfrm>
            <a:off x="2268643" y="3572191"/>
            <a:ext cx="10674485" cy="8002621"/>
          </a:xfrm>
          <a:prstGeom prst="rect">
            <a:avLst/>
          </a:prstGeom>
        </p:spPr>
        <p:txBody>
          <a:bodyPr spcFirstLastPara="1" wrap="square" lIns="243800" tIns="243800" rIns="243800" bIns="243800" anchor="t" anchorCtr="0">
            <a:normAutofit/>
          </a:bodyPr>
          <a:lstStyle/>
          <a:p>
            <a:pPr>
              <a:lnSpc>
                <a:spcPct val="200000"/>
              </a:lnSpc>
              <a:buSzPct val="70000"/>
            </a:pPr>
            <a:r>
              <a:rPr lang="en" sz="4267" dirty="0"/>
              <a:t>“Float”</a:t>
            </a:r>
          </a:p>
          <a:p>
            <a:pPr>
              <a:lnSpc>
                <a:spcPct val="200000"/>
              </a:lnSpc>
              <a:buSzPct val="70000"/>
            </a:pPr>
            <a:r>
              <a:rPr lang="en" sz="4267" dirty="0"/>
              <a:t>Decimal point number</a:t>
            </a:r>
            <a:endParaRPr sz="4267" dirty="0"/>
          </a:p>
          <a:p>
            <a:pPr>
              <a:lnSpc>
                <a:spcPct val="200000"/>
              </a:lnSpc>
              <a:buSzPct val="70000"/>
            </a:pPr>
            <a:r>
              <a:rPr lang="en" sz="4267" dirty="0"/>
              <a:t>Accurate within 2</a:t>
            </a:r>
            <a:r>
              <a:rPr lang="en" sz="4267" baseline="30000" dirty="0"/>
              <a:t>-55</a:t>
            </a:r>
            <a:endParaRPr sz="4267" dirty="0">
              <a:solidFill>
                <a:srgbClr val="09885A"/>
              </a:solidFill>
              <a:highlight>
                <a:srgbClr val="FFFFFE"/>
              </a:highlight>
              <a:latin typeface="Courier New"/>
              <a:ea typeface="Courier New"/>
              <a:cs typeface="Courier New"/>
              <a:sym typeface="Courier New"/>
            </a:endParaRPr>
          </a:p>
          <a:p>
            <a:pPr marL="0" indent="0">
              <a:lnSpc>
                <a:spcPct val="250000"/>
              </a:lnSpc>
              <a:buSzPct val="70000"/>
              <a:buNone/>
            </a:pPr>
            <a:r>
              <a:rPr lang="en" sz="4267" dirty="0">
                <a:solidFill>
                  <a:srgbClr val="000000"/>
                </a:solidFill>
                <a:highlight>
                  <a:srgbClr val="FFFFFE"/>
                </a:highlight>
                <a:latin typeface="Courier New"/>
                <a:ea typeface="Courier New"/>
                <a:cs typeface="Courier New"/>
                <a:sym typeface="Courier New"/>
              </a:rPr>
              <a:t>petal_length = </a:t>
            </a:r>
            <a:r>
              <a:rPr lang="en" sz="4267" dirty="0">
                <a:solidFill>
                  <a:srgbClr val="09885A"/>
                </a:solidFill>
                <a:highlight>
                  <a:srgbClr val="FFFFFE"/>
                </a:highlight>
                <a:latin typeface="Courier New"/>
                <a:ea typeface="Courier New"/>
                <a:cs typeface="Courier New"/>
                <a:sym typeface="Courier New"/>
              </a:rPr>
              <a:t>3.5</a:t>
            </a:r>
          </a:p>
          <a:p>
            <a:pPr marL="0" indent="0">
              <a:lnSpc>
                <a:spcPct val="135714"/>
              </a:lnSpc>
              <a:buSzPct val="70000"/>
              <a:buNone/>
            </a:pPr>
            <a:r>
              <a:rPr lang="en" sz="4267" dirty="0">
                <a:solidFill>
                  <a:srgbClr val="000000"/>
                </a:solidFill>
                <a:highlight>
                  <a:srgbClr val="FFFFFE"/>
                </a:highlight>
                <a:latin typeface="Courier New"/>
                <a:ea typeface="Courier New"/>
                <a:cs typeface="Courier New"/>
                <a:sym typeface="Courier New"/>
              </a:rPr>
              <a:t>petal_width = </a:t>
            </a:r>
            <a:r>
              <a:rPr lang="en" sz="4267" dirty="0">
                <a:solidFill>
                  <a:srgbClr val="09885A"/>
                </a:solidFill>
                <a:highlight>
                  <a:srgbClr val="FFFFFE"/>
                </a:highlight>
                <a:latin typeface="Courier New"/>
                <a:ea typeface="Courier New"/>
                <a:cs typeface="Courier New"/>
                <a:sym typeface="Courier New"/>
              </a:rPr>
              <a:t>4.0</a:t>
            </a:r>
          </a:p>
          <a:p>
            <a:pPr marL="0" indent="0">
              <a:lnSpc>
                <a:spcPct val="135714"/>
              </a:lnSpc>
              <a:buSzPct val="70000"/>
              <a:buNone/>
            </a:pPr>
            <a:r>
              <a:rPr lang="en" sz="4267" dirty="0">
                <a:solidFill>
                  <a:srgbClr val="000000"/>
                </a:solidFill>
                <a:highlight>
                  <a:srgbClr val="FFFFFE"/>
                </a:highlight>
                <a:latin typeface="Courier New"/>
                <a:ea typeface="Courier New"/>
                <a:cs typeface="Courier New"/>
                <a:sym typeface="Courier New"/>
              </a:rPr>
              <a:t>pi = </a:t>
            </a:r>
            <a:r>
              <a:rPr lang="en" sz="4267" dirty="0">
                <a:solidFill>
                  <a:srgbClr val="09885A"/>
                </a:solidFill>
                <a:highlight>
                  <a:srgbClr val="FFFFFE"/>
                </a:highlight>
                <a:latin typeface="Courier New"/>
                <a:ea typeface="Courier New"/>
                <a:cs typeface="Courier New"/>
                <a:sym typeface="Courier New"/>
              </a:rPr>
              <a:t>3.14159265358</a:t>
            </a:r>
            <a:endParaRPr sz="4267" i="1" dirty="0">
              <a:latin typeface="Courier New"/>
              <a:ea typeface="Courier New"/>
              <a:cs typeface="Courier New"/>
              <a:sym typeface="Courier New"/>
            </a:endParaRPr>
          </a:p>
        </p:txBody>
      </p:sp>
      <p:sp>
        <p:nvSpPr>
          <p:cNvPr id="176" name="Google Shape;176;p25"/>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31</a:t>
            </a:fld>
            <a:endParaRPr>
              <a:solidFill>
                <a:schemeClr val="accent1"/>
              </a:solidFill>
              <a:latin typeface="Lato"/>
              <a:ea typeface="Lato"/>
              <a:cs typeface="Lato"/>
              <a:sym typeface="Lato"/>
            </a:endParaRPr>
          </a:p>
        </p:txBody>
      </p:sp>
      <p:sp>
        <p:nvSpPr>
          <p:cNvPr id="4" name="TextBox 3">
            <a:extLst>
              <a:ext uri="{FF2B5EF4-FFF2-40B4-BE49-F238E27FC236}">
                <a16:creationId xmlns:a16="http://schemas.microsoft.com/office/drawing/2014/main" id="{0EAA084F-B859-F8E1-5EF5-41E6660AD7D2}"/>
              </a:ext>
            </a:extLst>
          </p:cNvPr>
          <p:cNvSpPr txBox="1"/>
          <p:nvPr/>
        </p:nvSpPr>
        <p:spPr>
          <a:xfrm>
            <a:off x="15796069" y="3640655"/>
            <a:ext cx="9212093" cy="1759969"/>
          </a:xfrm>
          <a:prstGeom prst="rect">
            <a:avLst/>
          </a:prstGeom>
          <a:noFill/>
        </p:spPr>
        <p:txBody>
          <a:bodyPr wrap="square">
            <a:spAutoFit/>
          </a:bodyPr>
          <a:lstStyle/>
          <a:p>
            <a:pPr>
              <a:lnSpc>
                <a:spcPct val="135714"/>
              </a:lnSpc>
              <a:spcBef>
                <a:spcPts val="3200"/>
              </a:spcBef>
            </a:pPr>
            <a:r>
              <a:rPr lang="en" sz="8533" dirty="0">
                <a:solidFill>
                  <a:srgbClr val="09885A"/>
                </a:solidFill>
                <a:highlight>
                  <a:srgbClr val="FFFFFE"/>
                </a:highlight>
                <a:latin typeface="Courier New"/>
                <a:ea typeface="Courier New"/>
                <a:cs typeface="Courier New"/>
                <a:sym typeface="Courier New"/>
              </a:rPr>
              <a:t>3.1415926</a:t>
            </a:r>
          </a:p>
        </p:txBody>
      </p:sp>
      <p:pic>
        <p:nvPicPr>
          <p:cNvPr id="5" name="Google Shape;224;p6" descr="Line Line">
            <a:extLst>
              <a:ext uri="{FF2B5EF4-FFF2-40B4-BE49-F238E27FC236}">
                <a16:creationId xmlns:a16="http://schemas.microsoft.com/office/drawing/2014/main" id="{1CDC6BB7-19CD-EDB6-4BB9-E9F58A386589}"/>
              </a:ext>
            </a:extLst>
          </p:cNvPr>
          <p:cNvPicPr preferRelativeResize="0"/>
          <p:nvPr/>
        </p:nvPicPr>
        <p:blipFill rotWithShape="1">
          <a:blip r:embed="rId3">
            <a:alphaModFix/>
          </a:blip>
          <a:srcRect/>
          <a:stretch/>
        </p:blipFill>
        <p:spPr>
          <a:xfrm rot="15797457">
            <a:off x="16128919" y="5499111"/>
            <a:ext cx="1081544" cy="707405"/>
          </a:xfrm>
          <a:prstGeom prst="rect">
            <a:avLst/>
          </a:prstGeom>
          <a:noFill/>
          <a:ln>
            <a:noFill/>
          </a:ln>
        </p:spPr>
      </p:pic>
      <p:sp>
        <p:nvSpPr>
          <p:cNvPr id="6" name="Google Shape;106;p16">
            <a:extLst>
              <a:ext uri="{FF2B5EF4-FFF2-40B4-BE49-F238E27FC236}">
                <a16:creationId xmlns:a16="http://schemas.microsoft.com/office/drawing/2014/main" id="{FD344463-063B-EEF8-EE26-39A4CB5A4CB1}"/>
              </a:ext>
            </a:extLst>
          </p:cNvPr>
          <p:cNvSpPr txBox="1">
            <a:spLocks/>
          </p:cNvSpPr>
          <p:nvPr/>
        </p:nvSpPr>
        <p:spPr>
          <a:xfrm>
            <a:off x="13190688" y="6386071"/>
            <a:ext cx="7786923" cy="1627773"/>
          </a:xfrm>
          <a:prstGeom prst="rect">
            <a:avLst/>
          </a:prstGeom>
          <a:noFill/>
          <a:ln>
            <a:noFill/>
          </a:ln>
        </p:spPr>
        <p:txBody>
          <a:bodyPr spcFirstLastPara="1" wrap="square" lIns="243800" tIns="243800" rIns="243800" bIns="243800"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389466" indent="0">
              <a:buNone/>
            </a:pPr>
            <a:r>
              <a:rPr lang="en-US" sz="3467" b="1" dirty="0">
                <a:latin typeface="Helvetica Neue" panose="020B0604020202020204" charset="0"/>
              </a:rPr>
              <a:t>Floating (Decimal) Point</a:t>
            </a:r>
          </a:p>
        </p:txBody>
      </p:sp>
      <p:sp>
        <p:nvSpPr>
          <p:cNvPr id="8" name="Google Shape;122;p18">
            <a:extLst>
              <a:ext uri="{FF2B5EF4-FFF2-40B4-BE49-F238E27FC236}">
                <a16:creationId xmlns:a16="http://schemas.microsoft.com/office/drawing/2014/main" id="{ECCCDA45-5A27-787B-7ABC-7450F8E0A2C3}"/>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9" name="Google Shape;122;p18">
            <a:extLst>
              <a:ext uri="{FF2B5EF4-FFF2-40B4-BE49-F238E27FC236}">
                <a16:creationId xmlns:a16="http://schemas.microsoft.com/office/drawing/2014/main" id="{DF40374C-6EC3-3125-0CAB-654DBE0DF61E}"/>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Floating-point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3" name="Google Shape;183;p26"/>
          <p:cNvSpPr txBox="1">
            <a:spLocks noGrp="1"/>
          </p:cNvSpPr>
          <p:nvPr>
            <p:ph type="body" idx="1"/>
          </p:nvPr>
        </p:nvSpPr>
        <p:spPr>
          <a:xfrm>
            <a:off x="2268643" y="3572191"/>
            <a:ext cx="20503200" cy="8819432"/>
          </a:xfrm>
          <a:prstGeom prst="rect">
            <a:avLst/>
          </a:prstGeom>
        </p:spPr>
        <p:txBody>
          <a:bodyPr spcFirstLastPara="1" wrap="square" lIns="243800" tIns="243800" rIns="243800" bIns="243800" anchor="t" anchorCtr="0">
            <a:noAutofit/>
          </a:bodyPr>
          <a:lstStyle/>
          <a:p>
            <a:pPr>
              <a:lnSpc>
                <a:spcPct val="200000"/>
              </a:lnSpc>
              <a:buSzPct val="70000"/>
            </a:pPr>
            <a:r>
              <a:rPr lang="en" sz="4267" dirty="0"/>
              <a:t>A string of characters</a:t>
            </a:r>
            <a:endParaRPr sz="4267" dirty="0"/>
          </a:p>
          <a:p>
            <a:pPr>
              <a:lnSpc>
                <a:spcPct val="200000"/>
              </a:lnSpc>
              <a:buSzPct val="70000"/>
            </a:pPr>
            <a:r>
              <a:rPr lang="en" sz="4267" b="1" dirty="0"/>
              <a:t>Put in quotations </a:t>
            </a:r>
            <a:r>
              <a:rPr lang="en" sz="4267" b="1" dirty="0">
                <a:latin typeface="Courier New"/>
                <a:ea typeface="Courier New"/>
                <a:cs typeface="Courier New"/>
                <a:sym typeface="Courier New"/>
              </a:rPr>
              <a:t>" "</a:t>
            </a:r>
            <a:r>
              <a:rPr lang="en" sz="4267" b="1" dirty="0"/>
              <a:t> or </a:t>
            </a:r>
            <a:r>
              <a:rPr lang="en" sz="4267" b="1" dirty="0">
                <a:latin typeface="Courier New"/>
                <a:ea typeface="Courier New"/>
                <a:cs typeface="Courier New"/>
                <a:sym typeface="Courier New"/>
              </a:rPr>
              <a:t>' '</a:t>
            </a:r>
            <a:endParaRPr sz="4267" b="1" dirty="0"/>
          </a:p>
          <a:p>
            <a:pPr>
              <a:lnSpc>
                <a:spcPct val="200000"/>
              </a:lnSpc>
              <a:buSzPct val="70000"/>
            </a:pPr>
            <a:r>
              <a:rPr lang="en" sz="4267" dirty="0">
                <a:solidFill>
                  <a:srgbClr val="FF0000"/>
                </a:solidFill>
              </a:rPr>
              <a:t>*</a:t>
            </a:r>
            <a:r>
              <a:rPr lang="en" sz="4267" dirty="0"/>
              <a:t>Block string (multi-line string): three quotation marks </a:t>
            </a:r>
            <a:endParaRPr sz="4267" dirty="0">
              <a:latin typeface="Courier New"/>
              <a:ea typeface="Courier New"/>
              <a:cs typeface="Courier New"/>
              <a:sym typeface="Courier New"/>
            </a:endParaRPr>
          </a:p>
          <a:p>
            <a:pPr>
              <a:lnSpc>
                <a:spcPct val="200000"/>
              </a:lnSpc>
              <a:buSzPct val="70000"/>
              <a:buFont typeface="Courier New"/>
              <a:buChar char="●"/>
            </a:pPr>
            <a:r>
              <a:rPr lang="en" sz="4267" dirty="0">
                <a:solidFill>
                  <a:srgbClr val="FF0000"/>
                </a:solidFill>
              </a:rPr>
              <a:t>*</a:t>
            </a:r>
            <a:r>
              <a:rPr lang="en" sz="4267" dirty="0"/>
              <a:t>Special character (new line): </a:t>
            </a:r>
            <a:r>
              <a:rPr lang="en" sz="4267" dirty="0">
                <a:latin typeface="Courier New"/>
                <a:ea typeface="Courier New"/>
                <a:cs typeface="Courier New"/>
                <a:sym typeface="Courier New"/>
              </a:rPr>
              <a:t>"\n"</a:t>
            </a:r>
            <a:endParaRPr sz="4267" dirty="0">
              <a:latin typeface="Courier New"/>
              <a:ea typeface="Courier New"/>
              <a:cs typeface="Courier New"/>
              <a:sym typeface="Courier New"/>
            </a:endParaRPr>
          </a:p>
          <a:p>
            <a:pPr marL="0" indent="0">
              <a:lnSpc>
                <a:spcPct val="135714"/>
              </a:lnSpc>
              <a:spcBef>
                <a:spcPts val="3200"/>
              </a:spcBef>
              <a:buSzPct val="70000"/>
              <a:buNone/>
            </a:pPr>
            <a:endParaRPr sz="4267" dirty="0">
              <a:solidFill>
                <a:srgbClr val="000000"/>
              </a:solidFill>
              <a:highlight>
                <a:srgbClr val="FFFFFE"/>
              </a:highlight>
              <a:latin typeface="Courier New"/>
              <a:ea typeface="Courier New"/>
              <a:cs typeface="Courier New"/>
              <a:sym typeface="Courier New"/>
            </a:endParaRPr>
          </a:p>
          <a:p>
            <a:pPr marL="0" indent="0">
              <a:lnSpc>
                <a:spcPct val="135714"/>
              </a:lnSpc>
              <a:buSzPct val="70000"/>
              <a:buNone/>
            </a:pPr>
            <a:r>
              <a:rPr lang="en" sz="4267" dirty="0">
                <a:solidFill>
                  <a:srgbClr val="000000"/>
                </a:solidFill>
                <a:highlight>
                  <a:srgbClr val="FFFFFE"/>
                </a:highlight>
                <a:latin typeface="Courier New"/>
                <a:ea typeface="Courier New"/>
                <a:cs typeface="Courier New"/>
                <a:sym typeface="Courier New"/>
              </a:rPr>
              <a:t>first_string = </a:t>
            </a:r>
            <a:r>
              <a:rPr lang="en" sz="4267" dirty="0">
                <a:solidFill>
                  <a:srgbClr val="A31515"/>
                </a:solidFill>
                <a:highlight>
                  <a:srgbClr val="FFFFFE"/>
                </a:highlight>
                <a:latin typeface="Courier New"/>
                <a:ea typeface="Courier New"/>
                <a:cs typeface="Courier New"/>
                <a:sym typeface="Courier New"/>
              </a:rPr>
              <a:t>"s"</a:t>
            </a:r>
            <a:endParaRPr sz="4267" dirty="0">
              <a:solidFill>
                <a:srgbClr val="A31515"/>
              </a:solidFill>
              <a:highlight>
                <a:srgbClr val="FFFFFE"/>
              </a:highlight>
              <a:latin typeface="Courier New"/>
              <a:ea typeface="Courier New"/>
              <a:cs typeface="Courier New"/>
              <a:sym typeface="Courier New"/>
            </a:endParaRPr>
          </a:p>
          <a:p>
            <a:pPr marL="0" indent="0">
              <a:lnSpc>
                <a:spcPct val="135714"/>
              </a:lnSpc>
              <a:buSzPct val="70000"/>
              <a:buNone/>
            </a:pPr>
            <a:r>
              <a:rPr lang="en" sz="4267" dirty="0">
                <a:solidFill>
                  <a:srgbClr val="000000"/>
                </a:solidFill>
                <a:highlight>
                  <a:srgbClr val="FFFFFE"/>
                </a:highlight>
                <a:latin typeface="Courier New"/>
                <a:ea typeface="Courier New"/>
                <a:cs typeface="Courier New"/>
                <a:sym typeface="Courier New"/>
              </a:rPr>
              <a:t>second_string = </a:t>
            </a:r>
            <a:r>
              <a:rPr lang="en" sz="4267" dirty="0">
                <a:solidFill>
                  <a:srgbClr val="A31515"/>
                </a:solidFill>
                <a:highlight>
                  <a:srgbClr val="FFFFFE"/>
                </a:highlight>
                <a:latin typeface="Courier New"/>
                <a:ea typeface="Courier New"/>
                <a:cs typeface="Courier New"/>
                <a:sym typeface="Courier New"/>
              </a:rPr>
              <a:t>"string 2"</a:t>
            </a:r>
            <a:endParaRPr sz="4267" dirty="0">
              <a:solidFill>
                <a:srgbClr val="A31515"/>
              </a:solidFill>
              <a:highlight>
                <a:srgbClr val="FFFFFE"/>
              </a:highlight>
              <a:latin typeface="Courier New"/>
              <a:ea typeface="Courier New"/>
              <a:cs typeface="Courier New"/>
              <a:sym typeface="Courier New"/>
            </a:endParaRPr>
          </a:p>
          <a:p>
            <a:pPr marL="0" indent="0">
              <a:lnSpc>
                <a:spcPct val="135714"/>
              </a:lnSpc>
              <a:buSzPct val="70000"/>
              <a:buNone/>
            </a:pPr>
            <a:r>
              <a:rPr lang="en" sz="4267" dirty="0">
                <a:solidFill>
                  <a:srgbClr val="000000"/>
                </a:solidFill>
                <a:highlight>
                  <a:srgbClr val="FFFFFE"/>
                </a:highlight>
                <a:latin typeface="Courier New"/>
                <a:ea typeface="Courier New"/>
                <a:cs typeface="Courier New"/>
                <a:sym typeface="Courier New"/>
              </a:rPr>
              <a:t>second_string = </a:t>
            </a:r>
            <a:r>
              <a:rPr lang="en" sz="4267" dirty="0">
                <a:solidFill>
                  <a:srgbClr val="A31515"/>
                </a:solidFill>
                <a:highlight>
                  <a:srgbClr val="FFFFFE"/>
                </a:highlight>
                <a:latin typeface="Courier New"/>
                <a:ea typeface="Courier New"/>
                <a:cs typeface="Courier New"/>
                <a:sym typeface="Courier New"/>
              </a:rPr>
              <a:t>"another string"</a:t>
            </a:r>
            <a:endParaRPr sz="4267" dirty="0"/>
          </a:p>
        </p:txBody>
      </p:sp>
      <p:sp>
        <p:nvSpPr>
          <p:cNvPr id="182" name="Google Shape;182;p26"/>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32</a:t>
            </a:fld>
            <a:endParaRPr>
              <a:solidFill>
                <a:schemeClr val="accent1"/>
              </a:solidFill>
              <a:latin typeface="Lato"/>
              <a:ea typeface="Lato"/>
              <a:cs typeface="Lato"/>
              <a:sym typeface="Lato"/>
            </a:endParaRPr>
          </a:p>
        </p:txBody>
      </p:sp>
      <p:pic>
        <p:nvPicPr>
          <p:cNvPr id="184" name="Google Shape;184;p26"/>
          <p:cNvPicPr preferRelativeResize="0"/>
          <p:nvPr/>
        </p:nvPicPr>
        <p:blipFill>
          <a:blip r:embed="rId3">
            <a:alphaModFix/>
          </a:blip>
          <a:stretch>
            <a:fillRect/>
          </a:stretch>
        </p:blipFill>
        <p:spPr>
          <a:xfrm>
            <a:off x="17213883" y="3821156"/>
            <a:ext cx="5061600" cy="4468669"/>
          </a:xfrm>
          <a:prstGeom prst="rect">
            <a:avLst/>
          </a:prstGeom>
          <a:noFill/>
          <a:ln>
            <a:noFill/>
          </a:ln>
        </p:spPr>
      </p:pic>
      <p:sp>
        <p:nvSpPr>
          <p:cNvPr id="3" name="Google Shape;106;p16">
            <a:extLst>
              <a:ext uri="{FF2B5EF4-FFF2-40B4-BE49-F238E27FC236}">
                <a16:creationId xmlns:a16="http://schemas.microsoft.com/office/drawing/2014/main" id="{F7919479-2C1B-A2BC-7F6C-4DF0E85481A0}"/>
              </a:ext>
            </a:extLst>
          </p:cNvPr>
          <p:cNvSpPr txBox="1">
            <a:spLocks/>
          </p:cNvSpPr>
          <p:nvPr/>
        </p:nvSpPr>
        <p:spPr>
          <a:xfrm>
            <a:off x="16598664" y="2705218"/>
            <a:ext cx="7786923" cy="1627773"/>
          </a:xfrm>
          <a:prstGeom prst="rect">
            <a:avLst/>
          </a:prstGeom>
          <a:noFill/>
          <a:ln>
            <a:noFill/>
          </a:ln>
        </p:spPr>
        <p:txBody>
          <a:bodyPr spcFirstLastPara="1" wrap="square" lIns="243800" tIns="243800" rIns="243800" bIns="243800"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389466" indent="0">
              <a:buNone/>
            </a:pPr>
            <a:r>
              <a:rPr lang="en-US" sz="3467" b="1" dirty="0">
                <a:latin typeface="Helvetica Neue" panose="020B0604020202020204" charset="0"/>
              </a:rPr>
              <a:t>Not this</a:t>
            </a:r>
          </a:p>
        </p:txBody>
      </p:sp>
      <p:sp>
        <p:nvSpPr>
          <p:cNvPr id="6" name="Google Shape;122;p18">
            <a:extLst>
              <a:ext uri="{FF2B5EF4-FFF2-40B4-BE49-F238E27FC236}">
                <a16:creationId xmlns:a16="http://schemas.microsoft.com/office/drawing/2014/main" id="{6EF67A92-CE0F-E96A-4897-E6107DABA84A}"/>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7" name="Google Shape;122;p18">
            <a:extLst>
              <a:ext uri="{FF2B5EF4-FFF2-40B4-BE49-F238E27FC236}">
                <a16:creationId xmlns:a16="http://schemas.microsoft.com/office/drawing/2014/main" id="{965DDF43-CC40-8719-44D5-F0EF341439FB}"/>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String</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body" idx="1"/>
          </p:nvPr>
        </p:nvSpPr>
        <p:spPr>
          <a:xfrm>
            <a:off x="2268643" y="3572191"/>
            <a:ext cx="19688480" cy="6948616"/>
          </a:xfrm>
          <a:prstGeom prst="rect">
            <a:avLst/>
          </a:prstGeom>
        </p:spPr>
        <p:txBody>
          <a:bodyPr spcFirstLastPara="1" wrap="square" lIns="243800" tIns="243800" rIns="243800" bIns="243800" anchor="t" anchorCtr="0">
            <a:normAutofit/>
          </a:bodyPr>
          <a:lstStyle/>
          <a:p>
            <a:pPr>
              <a:lnSpc>
                <a:spcPct val="200000"/>
              </a:lnSpc>
              <a:buSzPct val="70000"/>
            </a:pPr>
            <a:r>
              <a:rPr lang="en" sz="4267" dirty="0"/>
              <a:t>True or False (capitalize)</a:t>
            </a:r>
          </a:p>
          <a:p>
            <a:pPr marL="389466" indent="0">
              <a:lnSpc>
                <a:spcPct val="200000"/>
              </a:lnSpc>
              <a:buSzPct val="70000"/>
              <a:buNone/>
            </a:pPr>
            <a:endParaRPr sz="4267" dirty="0"/>
          </a:p>
          <a:p>
            <a:pPr marL="0" indent="0">
              <a:lnSpc>
                <a:spcPct val="135714"/>
              </a:lnSpc>
              <a:spcBef>
                <a:spcPts val="3200"/>
              </a:spcBef>
              <a:buSzPct val="70000"/>
              <a:buNone/>
            </a:pPr>
            <a:r>
              <a:rPr lang="en" sz="4267" dirty="0" err="1">
                <a:solidFill>
                  <a:srgbClr val="000000"/>
                </a:solidFill>
                <a:highlight>
                  <a:srgbClr val="FFFFFE"/>
                </a:highlight>
                <a:latin typeface="Courier New"/>
                <a:ea typeface="Courier New"/>
                <a:cs typeface="Courier New"/>
                <a:sym typeface="Courier New"/>
              </a:rPr>
              <a:t>first_boolean</a:t>
            </a:r>
            <a:r>
              <a:rPr lang="en" sz="4267" dirty="0">
                <a:solidFill>
                  <a:srgbClr val="000000"/>
                </a:solidFill>
                <a:highlight>
                  <a:srgbClr val="FFFFFE"/>
                </a:highlight>
                <a:latin typeface="Courier New"/>
                <a:ea typeface="Courier New"/>
                <a:cs typeface="Courier New"/>
                <a:sym typeface="Courier New"/>
              </a:rPr>
              <a:t> = </a:t>
            </a:r>
            <a:r>
              <a:rPr lang="en" sz="4267" dirty="0">
                <a:solidFill>
                  <a:srgbClr val="0000FF"/>
                </a:solidFill>
                <a:highlight>
                  <a:srgbClr val="FFFFFE"/>
                </a:highlight>
                <a:latin typeface="Courier New"/>
                <a:ea typeface="Courier New"/>
                <a:cs typeface="Courier New"/>
                <a:sym typeface="Courier New"/>
              </a:rPr>
              <a:t>True</a:t>
            </a:r>
            <a:endParaRPr sz="4267" dirty="0">
              <a:solidFill>
                <a:srgbClr val="0000FF"/>
              </a:solidFill>
              <a:highlight>
                <a:srgbClr val="FFFFFE"/>
              </a:highlight>
              <a:latin typeface="Courier New"/>
              <a:ea typeface="Courier New"/>
              <a:cs typeface="Courier New"/>
              <a:sym typeface="Courier New"/>
            </a:endParaRPr>
          </a:p>
          <a:p>
            <a:pPr marL="0" indent="0">
              <a:lnSpc>
                <a:spcPct val="135714"/>
              </a:lnSpc>
              <a:buSzPct val="70000"/>
              <a:buNone/>
            </a:pPr>
            <a:r>
              <a:rPr lang="en" sz="4267" dirty="0" err="1">
                <a:solidFill>
                  <a:srgbClr val="000000"/>
                </a:solidFill>
                <a:highlight>
                  <a:srgbClr val="FFFFFE"/>
                </a:highlight>
                <a:latin typeface="Courier New"/>
                <a:ea typeface="Courier New"/>
                <a:cs typeface="Courier New"/>
                <a:sym typeface="Courier New"/>
              </a:rPr>
              <a:t>second_boolean</a:t>
            </a:r>
            <a:r>
              <a:rPr lang="en" sz="4267" dirty="0">
                <a:solidFill>
                  <a:srgbClr val="000000"/>
                </a:solidFill>
                <a:highlight>
                  <a:srgbClr val="FFFFFE"/>
                </a:highlight>
                <a:latin typeface="Courier New"/>
                <a:ea typeface="Courier New"/>
                <a:cs typeface="Courier New"/>
                <a:sym typeface="Courier New"/>
              </a:rPr>
              <a:t> = </a:t>
            </a:r>
            <a:r>
              <a:rPr lang="en" sz="4267" dirty="0">
                <a:solidFill>
                  <a:srgbClr val="0000FF"/>
                </a:solidFill>
                <a:highlight>
                  <a:srgbClr val="FFFFFE"/>
                </a:highlight>
                <a:latin typeface="Courier New"/>
                <a:ea typeface="Courier New"/>
                <a:cs typeface="Courier New"/>
                <a:sym typeface="Courier New"/>
              </a:rPr>
              <a:t>False</a:t>
            </a:r>
            <a:endParaRPr sz="4267" dirty="0">
              <a:latin typeface="Courier New"/>
              <a:ea typeface="Courier New"/>
              <a:cs typeface="Courier New"/>
              <a:sym typeface="Courier New"/>
            </a:endParaRPr>
          </a:p>
        </p:txBody>
      </p:sp>
      <p:sp>
        <p:nvSpPr>
          <p:cNvPr id="192" name="Google Shape;192;p27"/>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33</a:t>
            </a:fld>
            <a:endParaRPr>
              <a:solidFill>
                <a:schemeClr val="accent1"/>
              </a:solidFill>
              <a:latin typeface="Lato"/>
              <a:ea typeface="Lato"/>
              <a:cs typeface="Lato"/>
              <a:sym typeface="Lato"/>
            </a:endParaRPr>
          </a:p>
        </p:txBody>
      </p:sp>
      <p:sp>
        <p:nvSpPr>
          <p:cNvPr id="5" name="Google Shape;122;p18">
            <a:extLst>
              <a:ext uri="{FF2B5EF4-FFF2-40B4-BE49-F238E27FC236}">
                <a16:creationId xmlns:a16="http://schemas.microsoft.com/office/drawing/2014/main" id="{C912F10A-72EB-0F25-8D14-16894007AFF7}"/>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6" name="Google Shape;122;p18">
            <a:extLst>
              <a:ext uri="{FF2B5EF4-FFF2-40B4-BE49-F238E27FC236}">
                <a16:creationId xmlns:a16="http://schemas.microsoft.com/office/drawing/2014/main" id="{8FDDFC07-7BEA-A820-036C-677AD5EE54E2}"/>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Boolean</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1" name="Google Shape;201;p28"/>
          <p:cNvSpPr txBox="1">
            <a:spLocks noGrp="1"/>
          </p:cNvSpPr>
          <p:nvPr>
            <p:ph type="body" idx="1"/>
          </p:nvPr>
        </p:nvSpPr>
        <p:spPr>
          <a:xfrm>
            <a:off x="1077782" y="2923964"/>
            <a:ext cx="20856437" cy="6297869"/>
          </a:xfrm>
          <a:prstGeom prst="rect">
            <a:avLst/>
          </a:prstGeom>
        </p:spPr>
        <p:txBody>
          <a:bodyPr spcFirstLastPara="1" wrap="square" lIns="243800" tIns="243800" rIns="243800" bIns="243800" anchor="t" anchorCtr="0">
            <a:noAutofit/>
          </a:bodyPr>
          <a:lstStyle/>
          <a:p>
            <a:pPr indent="-813223">
              <a:lnSpc>
                <a:spcPct val="200000"/>
              </a:lnSpc>
              <a:buSzPct val="100000"/>
            </a:pPr>
            <a:r>
              <a:rPr lang="en" sz="3600" dirty="0">
                <a:solidFill>
                  <a:schemeClr val="bg2"/>
                </a:solidFill>
              </a:rPr>
              <a:t>A list of values</a:t>
            </a:r>
            <a:endParaRPr sz="3600" dirty="0">
              <a:solidFill>
                <a:schemeClr val="bg2"/>
              </a:solidFill>
            </a:endParaRPr>
          </a:p>
          <a:p>
            <a:pPr lvl="1" indent="-813223">
              <a:lnSpc>
                <a:spcPct val="200000"/>
              </a:lnSpc>
              <a:buSzPct val="100000"/>
            </a:pPr>
            <a:r>
              <a:rPr lang="en" sz="3600" dirty="0">
                <a:latin typeface="Courier New"/>
                <a:ea typeface="Courier New"/>
                <a:cs typeface="Courier New"/>
                <a:sym typeface="Courier New"/>
              </a:rPr>
              <a:t>my_list = [value_1, value_2, ...]</a:t>
            </a:r>
            <a:endParaRPr lang="en" sz="3600" dirty="0"/>
          </a:p>
          <a:p>
            <a:pPr lvl="1" indent="-813223">
              <a:lnSpc>
                <a:spcPct val="200000"/>
              </a:lnSpc>
              <a:buSzPct val="100000"/>
            </a:pPr>
            <a:r>
              <a:rPr lang="en" sz="3600" dirty="0">
                <a:latin typeface="Courier New"/>
                <a:ea typeface="Courier New"/>
                <a:cs typeface="Courier New"/>
                <a:sym typeface="Courier New"/>
              </a:rPr>
              <a:t>example_list = [</a:t>
            </a:r>
            <a:r>
              <a:rPr lang="en" sz="3600" dirty="0">
                <a:solidFill>
                  <a:srgbClr val="09885A"/>
                </a:solidFill>
                <a:highlight>
                  <a:srgbClr val="FFFFFE"/>
                </a:highlight>
                <a:latin typeface="Courier New"/>
                <a:ea typeface="Courier New"/>
                <a:cs typeface="Courier New"/>
                <a:sym typeface="Courier New"/>
              </a:rPr>
              <a:t>5</a:t>
            </a:r>
            <a:r>
              <a:rPr lang="en" sz="3600" dirty="0">
                <a:latin typeface="Courier New"/>
                <a:ea typeface="Courier New"/>
                <a:cs typeface="Courier New"/>
                <a:sym typeface="Courier New"/>
              </a:rPr>
              <a:t>,</a:t>
            </a:r>
            <a:r>
              <a:rPr lang="en" sz="3600" dirty="0">
                <a:solidFill>
                  <a:srgbClr val="09885A"/>
                </a:solidFill>
                <a:highlight>
                  <a:srgbClr val="FFFFFE"/>
                </a:highlight>
                <a:latin typeface="Courier New"/>
                <a:ea typeface="Courier New"/>
                <a:cs typeface="Courier New"/>
                <a:sym typeface="Courier New"/>
              </a:rPr>
              <a:t> 20</a:t>
            </a:r>
            <a:r>
              <a:rPr lang="en" sz="3600" dirty="0">
                <a:latin typeface="Courier New"/>
                <a:ea typeface="Courier New"/>
                <a:cs typeface="Courier New"/>
                <a:sym typeface="Courier New"/>
              </a:rPr>
              <a:t>,</a:t>
            </a:r>
            <a:r>
              <a:rPr lang="en" sz="3600" dirty="0">
                <a:solidFill>
                  <a:srgbClr val="09885A"/>
                </a:solidFill>
                <a:highlight>
                  <a:srgbClr val="FFFFFE"/>
                </a:highlight>
                <a:latin typeface="Courier New"/>
                <a:ea typeface="Courier New"/>
                <a:cs typeface="Courier New"/>
                <a:sym typeface="Courier New"/>
              </a:rPr>
              <a:t> 11</a:t>
            </a:r>
            <a:r>
              <a:rPr lang="en" sz="3600" dirty="0">
                <a:latin typeface="Courier New"/>
                <a:ea typeface="Courier New"/>
                <a:cs typeface="Courier New"/>
                <a:sym typeface="Courier New"/>
              </a:rPr>
              <a:t>,</a:t>
            </a:r>
            <a:r>
              <a:rPr lang="en" sz="3600" dirty="0">
                <a:solidFill>
                  <a:srgbClr val="09885A"/>
                </a:solidFill>
                <a:highlight>
                  <a:srgbClr val="FFFFFE"/>
                </a:highlight>
                <a:latin typeface="Courier New"/>
                <a:ea typeface="Courier New"/>
                <a:cs typeface="Courier New"/>
                <a:sym typeface="Courier New"/>
              </a:rPr>
              <a:t> 3</a:t>
            </a:r>
            <a:r>
              <a:rPr lang="en" sz="3600" dirty="0">
                <a:latin typeface="Courier New"/>
                <a:ea typeface="Courier New"/>
                <a:cs typeface="Courier New"/>
                <a:sym typeface="Courier New"/>
              </a:rPr>
              <a:t>,</a:t>
            </a:r>
            <a:r>
              <a:rPr lang="en" sz="3600" dirty="0">
                <a:solidFill>
                  <a:srgbClr val="09885A"/>
                </a:solidFill>
                <a:highlight>
                  <a:srgbClr val="FFFFFE"/>
                </a:highlight>
                <a:latin typeface="Courier New"/>
                <a:ea typeface="Courier New"/>
                <a:cs typeface="Courier New"/>
                <a:sym typeface="Courier New"/>
              </a:rPr>
              <a:t> 10</a:t>
            </a:r>
            <a:r>
              <a:rPr lang="en" sz="3600" dirty="0">
                <a:latin typeface="Courier New"/>
                <a:ea typeface="Courier New"/>
                <a:cs typeface="Courier New"/>
                <a:sym typeface="Courier New"/>
              </a:rPr>
              <a:t>]</a:t>
            </a:r>
          </a:p>
          <a:p>
            <a:pPr lvl="1" indent="-813223">
              <a:lnSpc>
                <a:spcPct val="200000"/>
              </a:lnSpc>
              <a:buSzPct val="100000"/>
            </a:pPr>
            <a:r>
              <a:rPr lang="en" sz="3600" dirty="0"/>
              <a:t>Can include multiple different data types</a:t>
            </a:r>
            <a:endParaRPr sz="3600" dirty="0">
              <a:latin typeface="Courier New"/>
              <a:ea typeface="Courier New"/>
              <a:cs typeface="Courier New"/>
              <a:sym typeface="Courier New"/>
            </a:endParaRPr>
          </a:p>
          <a:p>
            <a:pPr lvl="2" indent="-813223">
              <a:lnSpc>
                <a:spcPct val="200000"/>
              </a:lnSpc>
              <a:buSzPct val="100000"/>
              <a:buFont typeface="Courier New"/>
              <a:buChar char="○"/>
            </a:pPr>
            <a:r>
              <a:rPr lang="en" sz="3600" dirty="0">
                <a:latin typeface="Courier New"/>
                <a:ea typeface="Courier New"/>
                <a:cs typeface="Courier New"/>
                <a:sym typeface="Courier New"/>
              </a:rPr>
              <a:t>multi_type_list = [</a:t>
            </a:r>
            <a:r>
              <a:rPr lang="en" sz="3600" dirty="0">
                <a:solidFill>
                  <a:srgbClr val="A31515"/>
                </a:solidFill>
                <a:highlight>
                  <a:srgbClr val="FFFFFE"/>
                </a:highlight>
                <a:latin typeface="Courier New"/>
                <a:ea typeface="Courier New"/>
                <a:cs typeface="Courier New"/>
                <a:sym typeface="Courier New"/>
              </a:rPr>
              <a:t>"hello world"</a:t>
            </a:r>
            <a:r>
              <a:rPr lang="en" sz="3600" dirty="0">
                <a:latin typeface="Courier New"/>
                <a:ea typeface="Courier New"/>
                <a:cs typeface="Courier New"/>
                <a:sym typeface="Courier New"/>
              </a:rPr>
              <a:t>, </a:t>
            </a:r>
            <a:r>
              <a:rPr lang="en" sz="3600" dirty="0">
                <a:solidFill>
                  <a:srgbClr val="0000FF"/>
                </a:solidFill>
                <a:highlight>
                  <a:srgbClr val="FFFFFE"/>
                </a:highlight>
                <a:latin typeface="Courier New"/>
                <a:ea typeface="Courier New"/>
                <a:cs typeface="Courier New"/>
                <a:sym typeface="Courier New"/>
              </a:rPr>
              <a:t>True</a:t>
            </a:r>
            <a:r>
              <a:rPr lang="en" sz="3600" dirty="0">
                <a:latin typeface="Courier New"/>
                <a:ea typeface="Courier New"/>
                <a:cs typeface="Courier New"/>
                <a:sym typeface="Courier New"/>
              </a:rPr>
              <a:t>, </a:t>
            </a:r>
            <a:r>
              <a:rPr lang="en" sz="3600" dirty="0">
                <a:solidFill>
                  <a:srgbClr val="09885A"/>
                </a:solidFill>
                <a:highlight>
                  <a:srgbClr val="FFFFFE"/>
                </a:highlight>
                <a:latin typeface="Courier New"/>
                <a:ea typeface="Courier New"/>
                <a:cs typeface="Courier New"/>
                <a:sym typeface="Courier New"/>
              </a:rPr>
              <a:t>5</a:t>
            </a:r>
            <a:r>
              <a:rPr lang="en" sz="3600" dirty="0">
                <a:latin typeface="Courier New"/>
                <a:ea typeface="Courier New"/>
                <a:cs typeface="Courier New"/>
                <a:sym typeface="Courier New"/>
              </a:rPr>
              <a:t>]</a:t>
            </a:r>
            <a:r>
              <a:rPr lang="en" sz="3600" dirty="0">
                <a:solidFill>
                  <a:schemeClr val="accent1">
                    <a:lumMod val="60000"/>
                    <a:lumOff val="40000"/>
                  </a:schemeClr>
                </a:solidFill>
              </a:rPr>
              <a:t> </a:t>
            </a:r>
            <a:endParaRPr sz="3600" dirty="0">
              <a:solidFill>
                <a:schemeClr val="accent1">
                  <a:lumMod val="60000"/>
                  <a:lumOff val="40000"/>
                </a:schemeClr>
              </a:solidFill>
              <a:highlight>
                <a:srgbClr val="FFFFFE"/>
              </a:highlight>
              <a:latin typeface="Courier New"/>
              <a:ea typeface="Courier New"/>
              <a:cs typeface="Courier New"/>
              <a:sym typeface="Courier New"/>
            </a:endParaRPr>
          </a:p>
        </p:txBody>
      </p:sp>
      <p:sp>
        <p:nvSpPr>
          <p:cNvPr id="200" name="Google Shape;200;p28"/>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34</a:t>
            </a:fld>
            <a:endParaRPr>
              <a:solidFill>
                <a:schemeClr val="accent1"/>
              </a:solidFill>
              <a:latin typeface="Lato"/>
              <a:ea typeface="Lato"/>
              <a:cs typeface="Lato"/>
              <a:sym typeface="Lato"/>
            </a:endParaRPr>
          </a:p>
        </p:txBody>
      </p:sp>
      <p:sp>
        <p:nvSpPr>
          <p:cNvPr id="202" name="Google Shape;202;p28"/>
          <p:cNvSpPr txBox="1"/>
          <p:nvPr/>
        </p:nvSpPr>
        <p:spPr>
          <a:xfrm>
            <a:off x="16357039" y="2771047"/>
            <a:ext cx="6278333" cy="2118728"/>
          </a:xfrm>
          <a:prstGeom prst="rect">
            <a:avLst/>
          </a:prstGeom>
          <a:noFill/>
          <a:ln>
            <a:noFill/>
          </a:ln>
        </p:spPr>
        <p:txBody>
          <a:bodyPr spcFirstLastPara="1" wrap="square" lIns="243800" tIns="243800" rIns="243800" bIns="243800" anchor="t" anchorCtr="0">
            <a:noAutofit/>
          </a:bodyPr>
          <a:lstStyle/>
          <a:p>
            <a:r>
              <a:rPr lang="en" sz="8000" dirty="0">
                <a:latin typeface="Lato"/>
                <a:ea typeface="Lato"/>
                <a:cs typeface="Lato"/>
                <a:sym typeface="Lato"/>
              </a:rPr>
              <a:t> [a, b, c, d, e]</a:t>
            </a:r>
            <a:endParaRPr sz="8000" dirty="0">
              <a:latin typeface="Lato"/>
              <a:ea typeface="Lato"/>
              <a:cs typeface="Lato"/>
              <a:sym typeface="Lato"/>
            </a:endParaRPr>
          </a:p>
          <a:p>
            <a:r>
              <a:rPr lang="en" sz="3467" dirty="0">
                <a:latin typeface="Lato"/>
                <a:ea typeface="Lato"/>
                <a:cs typeface="Lato"/>
                <a:sym typeface="Lato"/>
              </a:rPr>
              <a:t>      0       1       2       3       4</a:t>
            </a:r>
            <a:endParaRPr sz="3467" dirty="0">
              <a:latin typeface="Lato"/>
              <a:ea typeface="Lato"/>
              <a:cs typeface="Lato"/>
              <a:sym typeface="Lato"/>
            </a:endParaRPr>
          </a:p>
          <a:p>
            <a:r>
              <a:rPr lang="en" sz="3467" dirty="0">
                <a:latin typeface="Lato"/>
                <a:ea typeface="Lato"/>
                <a:cs typeface="Lato"/>
                <a:sym typeface="Lato"/>
              </a:rPr>
              <a:t>   </a:t>
            </a:r>
            <a:endParaRPr sz="3467" dirty="0">
              <a:latin typeface="Lato"/>
              <a:ea typeface="Lato"/>
              <a:cs typeface="Lato"/>
              <a:sym typeface="Lato"/>
            </a:endParaRPr>
          </a:p>
          <a:p>
            <a:r>
              <a:rPr lang="en" sz="3467" dirty="0">
                <a:latin typeface="Lato"/>
                <a:ea typeface="Lato"/>
                <a:cs typeface="Lato"/>
                <a:sym typeface="Lato"/>
              </a:rPr>
              <a:t>    </a:t>
            </a:r>
            <a:endParaRPr sz="3467" dirty="0">
              <a:latin typeface="Lato"/>
              <a:ea typeface="Lato"/>
              <a:cs typeface="Lato"/>
              <a:sym typeface="Lato"/>
            </a:endParaRPr>
          </a:p>
          <a:p>
            <a:endParaRPr sz="3467" dirty="0">
              <a:latin typeface="Lato"/>
              <a:ea typeface="Lato"/>
              <a:cs typeface="Lato"/>
              <a:sym typeface="Lato"/>
            </a:endParaRPr>
          </a:p>
          <a:p>
            <a:endParaRPr sz="3467" dirty="0">
              <a:latin typeface="Lato"/>
              <a:ea typeface="Lato"/>
              <a:cs typeface="Lato"/>
              <a:sym typeface="Lato"/>
            </a:endParaRPr>
          </a:p>
        </p:txBody>
      </p:sp>
      <p:sp>
        <p:nvSpPr>
          <p:cNvPr id="4" name="TextBox 3">
            <a:extLst>
              <a:ext uri="{FF2B5EF4-FFF2-40B4-BE49-F238E27FC236}">
                <a16:creationId xmlns:a16="http://schemas.microsoft.com/office/drawing/2014/main" id="{FFB3B6F3-3665-6ABF-D123-B6E07DD02D07}"/>
              </a:ext>
            </a:extLst>
          </p:cNvPr>
          <p:cNvSpPr txBox="1"/>
          <p:nvPr/>
        </p:nvSpPr>
        <p:spPr>
          <a:xfrm>
            <a:off x="1209167" y="8527068"/>
            <a:ext cx="23150483" cy="4345613"/>
          </a:xfrm>
          <a:prstGeom prst="rect">
            <a:avLst/>
          </a:prstGeom>
          <a:noFill/>
        </p:spPr>
        <p:txBody>
          <a:bodyPr wrap="square">
            <a:spAutoFit/>
          </a:bodyPr>
          <a:lstStyle/>
          <a:p>
            <a:pPr marL="1219202" indent="-813223">
              <a:lnSpc>
                <a:spcPct val="200000"/>
              </a:lnSpc>
              <a:buSzPct val="100000"/>
              <a:buChar char="●"/>
            </a:pPr>
            <a:r>
              <a:rPr lang="en-US" sz="3600" dirty="0">
                <a:latin typeface="Lato" panose="020F0502020204030203" pitchFamily="34" charset="0"/>
                <a:ea typeface="Lato" panose="020F0502020204030203" pitchFamily="34" charset="0"/>
                <a:cs typeface="Lato" panose="020F0502020204030203" pitchFamily="34" charset="0"/>
              </a:rPr>
              <a:t>For a specific value in the list:</a:t>
            </a:r>
            <a:r>
              <a:rPr lang="en-US" sz="3600" dirty="0"/>
              <a:t>  </a:t>
            </a:r>
            <a:r>
              <a:rPr lang="en-US" sz="3600" dirty="0" err="1">
                <a:latin typeface="Courier New"/>
                <a:ea typeface="Lato" panose="020F0502020204030203" pitchFamily="34" charset="0"/>
                <a:cs typeface="Courier New"/>
                <a:sym typeface="Courier New"/>
              </a:rPr>
              <a:t>my_list</a:t>
            </a:r>
            <a:r>
              <a:rPr lang="en-US" sz="3600" dirty="0">
                <a:latin typeface="Courier New"/>
                <a:ea typeface="Lato" panose="020F0502020204030203" pitchFamily="34" charset="0"/>
                <a:cs typeface="Courier New"/>
                <a:sym typeface="Courier New"/>
              </a:rPr>
              <a:t>[index]</a:t>
            </a:r>
          </a:p>
          <a:p>
            <a:pPr marL="2438398" lvl="1" indent="-813223">
              <a:lnSpc>
                <a:spcPct val="200000"/>
              </a:lnSpc>
              <a:buSzPct val="100000"/>
              <a:buChar char="○"/>
            </a:pPr>
            <a:r>
              <a:rPr lang="en-US" sz="3600" dirty="0">
                <a:latin typeface="Lato" panose="020F0502020204030203" pitchFamily="34" charset="0"/>
                <a:ea typeface="Lato" panose="020F0502020204030203" pitchFamily="34" charset="0"/>
                <a:cs typeface="Lato" panose="020F0502020204030203" pitchFamily="34" charset="0"/>
              </a:rPr>
              <a:t>The index of the 1st item is 0, </a:t>
            </a:r>
          </a:p>
          <a:p>
            <a:pPr marL="2438398" lvl="1" indent="-813223">
              <a:lnSpc>
                <a:spcPct val="200000"/>
              </a:lnSpc>
              <a:buSzPct val="100000"/>
              <a:buChar char="○"/>
            </a:pPr>
            <a:r>
              <a:rPr lang="en-US" sz="3600" dirty="0" err="1">
                <a:latin typeface="Courier New"/>
                <a:ea typeface="Lato" panose="020F0502020204030203" pitchFamily="34" charset="0"/>
                <a:cs typeface="Courier New"/>
                <a:sym typeface="Courier New"/>
              </a:rPr>
              <a:t>a_value</a:t>
            </a:r>
            <a:r>
              <a:rPr lang="en-US" sz="3600" dirty="0">
                <a:latin typeface="Courier New"/>
                <a:ea typeface="Lato" panose="020F0502020204030203" pitchFamily="34" charset="0"/>
                <a:cs typeface="Courier New"/>
                <a:sym typeface="Courier New"/>
              </a:rPr>
              <a:t> = </a:t>
            </a:r>
            <a:r>
              <a:rPr lang="en-US" sz="3600" dirty="0" err="1">
                <a:latin typeface="Courier New"/>
                <a:ea typeface="Lato" panose="020F0502020204030203" pitchFamily="34" charset="0"/>
                <a:cs typeface="Courier New"/>
                <a:sym typeface="Courier New"/>
              </a:rPr>
              <a:t>my_second_list</a:t>
            </a:r>
            <a:r>
              <a:rPr lang="en-US" sz="3600" dirty="0">
                <a:latin typeface="Courier New"/>
                <a:ea typeface="Lato" panose="020F0502020204030203" pitchFamily="34" charset="0"/>
                <a:cs typeface="Courier New"/>
                <a:sym typeface="Courier New"/>
              </a:rPr>
              <a:t>[</a:t>
            </a:r>
            <a:r>
              <a:rPr lang="en-US" sz="3600" dirty="0">
                <a:solidFill>
                  <a:srgbClr val="09885A"/>
                </a:solidFill>
                <a:highlight>
                  <a:srgbClr val="FFFFFE"/>
                </a:highlight>
                <a:latin typeface="Courier New"/>
                <a:ea typeface="Lato" panose="020F0502020204030203" pitchFamily="34" charset="0"/>
                <a:cs typeface="Courier New"/>
                <a:sym typeface="Courier New"/>
              </a:rPr>
              <a:t>2</a:t>
            </a:r>
            <a:r>
              <a:rPr lang="en-US" sz="3600" dirty="0">
                <a:latin typeface="Courier New"/>
                <a:ea typeface="Lato" panose="020F0502020204030203" pitchFamily="34" charset="0"/>
                <a:cs typeface="Courier New"/>
                <a:sym typeface="Courier New"/>
              </a:rPr>
              <a:t>] </a:t>
            </a:r>
            <a:r>
              <a:rPr lang="en-US" sz="3600" dirty="0">
                <a:solidFill>
                  <a:srgbClr val="008000"/>
                </a:solidFill>
                <a:highlight>
                  <a:srgbClr val="FFFFFE"/>
                </a:highlight>
                <a:latin typeface="Courier New"/>
                <a:ea typeface="Lato" panose="020F0502020204030203" pitchFamily="34" charset="0"/>
                <a:cs typeface="Courier New"/>
                <a:sym typeface="Courier New"/>
              </a:rPr>
              <a:t># gets the THIRD value in the list</a:t>
            </a:r>
            <a:endParaRPr lang="en-US" sz="3600" dirty="0"/>
          </a:p>
          <a:p>
            <a:pPr marL="2438398" lvl="1" indent="-813223">
              <a:lnSpc>
                <a:spcPct val="200000"/>
              </a:lnSpc>
              <a:buSzPct val="100000"/>
              <a:buChar char="○"/>
            </a:pPr>
            <a:r>
              <a:rPr lang="en-US" sz="3600" dirty="0">
                <a:latin typeface="Lato" panose="020F0502020204030203" pitchFamily="34" charset="0"/>
                <a:ea typeface="Lato" panose="020F0502020204030203" pitchFamily="34" charset="0"/>
                <a:cs typeface="Lato" panose="020F0502020204030203" pitchFamily="34" charset="0"/>
              </a:rPr>
              <a:t>There is also negative indexing </a:t>
            </a:r>
            <a:r>
              <a:rPr lang="en-US" sz="3600" dirty="0">
                <a:solidFill>
                  <a:schemeClr val="accent1">
                    <a:lumMod val="60000"/>
                    <a:lumOff val="40000"/>
                  </a:schemeClr>
                </a:solidFill>
                <a:latin typeface="Lato" panose="020F0502020204030203" pitchFamily="34" charset="0"/>
                <a:ea typeface="Lato" panose="020F0502020204030203" pitchFamily="34" charset="0"/>
                <a:cs typeface="Lato" panose="020F0502020204030203" pitchFamily="34" charset="0"/>
              </a:rPr>
              <a:t>(index of -1 gets last element, -2 gets second from last, etc.)</a:t>
            </a:r>
            <a:endParaRPr lang="en-US" sz="3600" dirty="0">
              <a:latin typeface="Lato" panose="020F0502020204030203" pitchFamily="34" charset="0"/>
              <a:ea typeface="Lato" panose="020F0502020204030203" pitchFamily="34" charset="0"/>
              <a:cs typeface="Lato" panose="020F0502020204030203" pitchFamily="34" charset="0"/>
            </a:endParaRPr>
          </a:p>
        </p:txBody>
      </p:sp>
      <p:sp>
        <p:nvSpPr>
          <p:cNvPr id="6" name="Google Shape;122;p18">
            <a:extLst>
              <a:ext uri="{FF2B5EF4-FFF2-40B4-BE49-F238E27FC236}">
                <a16:creationId xmlns:a16="http://schemas.microsoft.com/office/drawing/2014/main" id="{FF798BDC-A16A-4FBF-E075-525C97E48663}"/>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7" name="Google Shape;122;p18">
            <a:extLst>
              <a:ext uri="{FF2B5EF4-FFF2-40B4-BE49-F238E27FC236}">
                <a16:creationId xmlns:a16="http://schemas.microsoft.com/office/drawing/2014/main" id="{C1968B1A-47C1-B483-7B17-D8466F70CA19}"/>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List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9"/>
          <p:cNvSpPr txBox="1">
            <a:spLocks noGrp="1"/>
          </p:cNvSpPr>
          <p:nvPr>
            <p:ph type="body" idx="1"/>
          </p:nvPr>
        </p:nvSpPr>
        <p:spPr>
          <a:xfrm>
            <a:off x="913179" y="4050008"/>
            <a:ext cx="8802400" cy="4260000"/>
          </a:xfrm>
          <a:prstGeom prst="rect">
            <a:avLst/>
          </a:prstGeom>
        </p:spPr>
        <p:txBody>
          <a:bodyPr spcFirstLastPara="1" wrap="square" lIns="243800" tIns="243800" rIns="243800" bIns="243800" anchor="t" anchorCtr="0">
            <a:normAutofit/>
          </a:bodyPr>
          <a:lstStyle/>
          <a:p>
            <a:pPr marL="0" indent="0">
              <a:spcAft>
                <a:spcPts val="3200"/>
              </a:spcAft>
              <a:buNone/>
            </a:pPr>
            <a:r>
              <a:rPr lang="en" sz="3600" dirty="0"/>
              <a:t>What does the following code output?</a:t>
            </a:r>
            <a:endParaRPr sz="3600" dirty="0"/>
          </a:p>
        </p:txBody>
      </p:sp>
      <p:sp>
        <p:nvSpPr>
          <p:cNvPr id="210" name="Google Shape;210;p29"/>
          <p:cNvSpPr txBox="1"/>
          <p:nvPr/>
        </p:nvSpPr>
        <p:spPr>
          <a:xfrm>
            <a:off x="12193590" y="2264069"/>
            <a:ext cx="11717600" cy="4139514"/>
          </a:xfrm>
          <a:prstGeom prst="rect">
            <a:avLst/>
          </a:prstGeom>
          <a:noFill/>
          <a:ln>
            <a:noFill/>
          </a:ln>
        </p:spPr>
        <p:txBody>
          <a:bodyPr spcFirstLastPara="1" wrap="square" lIns="243800" tIns="243800" rIns="243800" bIns="243800" anchor="t" anchorCtr="0">
            <a:spAutoFit/>
          </a:bodyPr>
          <a:lstStyle/>
          <a:p>
            <a:pPr marL="1219202" indent="-914398">
              <a:buSzPct val="70000"/>
              <a:buFont typeface="Lato"/>
              <a:buAutoNum type="alphaUcPeriod"/>
            </a:pPr>
            <a:r>
              <a:rPr lang="en" sz="4800" b="1" dirty="0">
                <a:latin typeface="Lato"/>
                <a:ea typeface="Lato"/>
                <a:cs typeface="Lato"/>
                <a:sym typeface="Lato"/>
              </a:rPr>
              <a:t>22 ⇒ because value is set to the second item in the list</a:t>
            </a:r>
            <a:endParaRPr sz="4800" b="1" dirty="0">
              <a:latin typeface="Lato"/>
              <a:ea typeface="Lato"/>
              <a:cs typeface="Lato"/>
              <a:sym typeface="Lato"/>
            </a:endParaRPr>
          </a:p>
          <a:p>
            <a:pPr marL="1219202" indent="-914398">
              <a:spcBef>
                <a:spcPts val="2667"/>
              </a:spcBef>
              <a:spcAft>
                <a:spcPts val="2667"/>
              </a:spcAft>
              <a:buSzPct val="70000"/>
              <a:buFont typeface="Lato"/>
              <a:buAutoNum type="alphaUcPeriod"/>
            </a:pPr>
            <a:r>
              <a:rPr lang="en" sz="4800" b="1" dirty="0">
                <a:latin typeface="Lato"/>
                <a:ea typeface="Lato"/>
                <a:cs typeface="Lato"/>
                <a:sym typeface="Lato"/>
              </a:rPr>
              <a:t>23 ⇒ because value is set to the third item in the list</a:t>
            </a:r>
            <a:endParaRPr sz="4800" b="1" dirty="0">
              <a:latin typeface="Lato"/>
              <a:ea typeface="Lato"/>
              <a:cs typeface="Lato"/>
              <a:sym typeface="Lato"/>
            </a:endParaRPr>
          </a:p>
        </p:txBody>
      </p:sp>
      <p:sp>
        <p:nvSpPr>
          <p:cNvPr id="2" name="Google Shape;217;p30">
            <a:extLst>
              <a:ext uri="{FF2B5EF4-FFF2-40B4-BE49-F238E27FC236}">
                <a16:creationId xmlns:a16="http://schemas.microsoft.com/office/drawing/2014/main" id="{213BA92A-3D65-1219-ABD6-5DFD88D8CDE4}"/>
              </a:ext>
            </a:extLst>
          </p:cNvPr>
          <p:cNvSpPr txBox="1">
            <a:spLocks/>
          </p:cNvSpPr>
          <p:nvPr/>
        </p:nvSpPr>
        <p:spPr>
          <a:xfrm>
            <a:off x="1454248" y="5730051"/>
            <a:ext cx="17174635" cy="6536267"/>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00000"/>
              </a:lnSpc>
              <a:buNone/>
            </a:pPr>
            <a:r>
              <a:rPr lang="en-US" sz="4800" dirty="0" err="1">
                <a:solidFill>
                  <a:srgbClr val="000000"/>
                </a:solidFill>
                <a:highlight>
                  <a:srgbClr val="FFFFFE"/>
                </a:highlight>
                <a:latin typeface="Courier New"/>
                <a:ea typeface="Courier New"/>
                <a:cs typeface="Courier New"/>
                <a:sym typeface="Courier New"/>
              </a:rPr>
              <a:t>my_list</a:t>
            </a:r>
            <a:r>
              <a:rPr lang="en-US" sz="4800" dirty="0">
                <a:solidFill>
                  <a:srgbClr val="000000"/>
                </a:solidFill>
                <a:highlight>
                  <a:srgbClr val="FFFFFE"/>
                </a:highlight>
                <a:latin typeface="Courier New"/>
                <a:ea typeface="Courier New"/>
                <a:cs typeface="Courier New"/>
                <a:sym typeface="Courier New"/>
              </a:rPr>
              <a:t> = [</a:t>
            </a:r>
            <a:r>
              <a:rPr lang="en-US" sz="4800" dirty="0">
                <a:solidFill>
                  <a:srgbClr val="098156"/>
                </a:solidFill>
                <a:highlight>
                  <a:srgbClr val="FFFFFE"/>
                </a:highlight>
                <a:latin typeface="Courier New"/>
                <a:ea typeface="Courier New"/>
                <a:cs typeface="Courier New"/>
                <a:sym typeface="Courier New"/>
              </a:rPr>
              <a:t>21</a:t>
            </a:r>
            <a:r>
              <a:rPr lang="en-US" sz="4800" dirty="0">
                <a:solidFill>
                  <a:srgbClr val="000000"/>
                </a:solidFill>
                <a:highlight>
                  <a:srgbClr val="FFFFFE"/>
                </a:highlight>
                <a:latin typeface="Courier New"/>
                <a:ea typeface="Courier New"/>
                <a:cs typeface="Courier New"/>
                <a:sym typeface="Courier New"/>
              </a:rPr>
              <a:t>, </a:t>
            </a:r>
            <a:r>
              <a:rPr lang="en-US" sz="4800" dirty="0">
                <a:solidFill>
                  <a:srgbClr val="098156"/>
                </a:solidFill>
                <a:highlight>
                  <a:srgbClr val="FFFFFE"/>
                </a:highlight>
                <a:latin typeface="Courier New"/>
                <a:ea typeface="Courier New"/>
                <a:cs typeface="Courier New"/>
                <a:sym typeface="Courier New"/>
              </a:rPr>
              <a:t>22</a:t>
            </a:r>
            <a:r>
              <a:rPr lang="en-US" sz="4800" dirty="0">
                <a:solidFill>
                  <a:srgbClr val="000000"/>
                </a:solidFill>
                <a:highlight>
                  <a:srgbClr val="FFFFFE"/>
                </a:highlight>
                <a:latin typeface="Courier New"/>
                <a:ea typeface="Courier New"/>
                <a:cs typeface="Courier New"/>
                <a:sym typeface="Courier New"/>
              </a:rPr>
              <a:t>, </a:t>
            </a:r>
            <a:r>
              <a:rPr lang="en-US" sz="4800" dirty="0">
                <a:solidFill>
                  <a:srgbClr val="098156"/>
                </a:solidFill>
                <a:highlight>
                  <a:srgbClr val="FFFFFE"/>
                </a:highlight>
                <a:latin typeface="Courier New"/>
                <a:ea typeface="Courier New"/>
                <a:cs typeface="Courier New"/>
                <a:sym typeface="Courier New"/>
              </a:rPr>
              <a:t>23</a:t>
            </a:r>
            <a:r>
              <a:rPr lang="en-US" sz="4800" dirty="0">
                <a:solidFill>
                  <a:srgbClr val="000000"/>
                </a:solidFill>
                <a:highlight>
                  <a:srgbClr val="FFFFFE"/>
                </a:highlight>
                <a:latin typeface="Courier New"/>
                <a:ea typeface="Courier New"/>
                <a:cs typeface="Courier New"/>
                <a:sym typeface="Courier New"/>
              </a:rPr>
              <a:t>, </a:t>
            </a:r>
            <a:r>
              <a:rPr lang="en-US" sz="4800" dirty="0">
                <a:solidFill>
                  <a:srgbClr val="098156"/>
                </a:solidFill>
                <a:highlight>
                  <a:srgbClr val="FFFFFE"/>
                </a:highlight>
                <a:latin typeface="Courier New"/>
                <a:ea typeface="Courier New"/>
                <a:cs typeface="Courier New"/>
                <a:sym typeface="Courier New"/>
              </a:rPr>
              <a:t>24</a:t>
            </a:r>
            <a:r>
              <a:rPr lang="en-US" sz="4800" dirty="0">
                <a:solidFill>
                  <a:srgbClr val="000000"/>
                </a:solidFill>
                <a:highlight>
                  <a:srgbClr val="FFFFFE"/>
                </a:highlight>
                <a:latin typeface="Courier New"/>
                <a:ea typeface="Courier New"/>
                <a:cs typeface="Courier New"/>
                <a:sym typeface="Courier New"/>
              </a:rPr>
              <a:t>, </a:t>
            </a:r>
            <a:r>
              <a:rPr lang="en-US" sz="4800" dirty="0">
                <a:solidFill>
                  <a:srgbClr val="098156"/>
                </a:solidFill>
                <a:highlight>
                  <a:srgbClr val="FFFFFE"/>
                </a:highlight>
                <a:latin typeface="Courier New"/>
                <a:ea typeface="Courier New"/>
                <a:cs typeface="Courier New"/>
                <a:sym typeface="Courier New"/>
              </a:rPr>
              <a:t>25</a:t>
            </a:r>
            <a:r>
              <a:rPr lang="en-US" sz="4800" dirty="0">
                <a:solidFill>
                  <a:srgbClr val="000000"/>
                </a:solidFill>
                <a:highlight>
                  <a:srgbClr val="FFFFFE"/>
                </a:highlight>
                <a:latin typeface="Courier New"/>
                <a:ea typeface="Courier New"/>
                <a:cs typeface="Courier New"/>
                <a:sym typeface="Courier New"/>
              </a:rPr>
              <a:t>]</a:t>
            </a:r>
          </a:p>
          <a:p>
            <a:pPr marL="0" indent="0">
              <a:lnSpc>
                <a:spcPct val="100000"/>
              </a:lnSpc>
              <a:buNone/>
            </a:pPr>
            <a:endParaRPr lang="en-US" sz="4800"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800" dirty="0">
                <a:solidFill>
                  <a:srgbClr val="000000"/>
                </a:solidFill>
                <a:highlight>
                  <a:srgbClr val="FFFFFE"/>
                </a:highlight>
                <a:latin typeface="Courier New"/>
                <a:ea typeface="Courier New"/>
                <a:cs typeface="Courier New"/>
                <a:sym typeface="Courier New"/>
              </a:rPr>
              <a:t>value = </a:t>
            </a:r>
            <a:r>
              <a:rPr lang="en-US" sz="4800" dirty="0" err="1">
                <a:solidFill>
                  <a:srgbClr val="000000"/>
                </a:solidFill>
                <a:highlight>
                  <a:srgbClr val="FFFFFE"/>
                </a:highlight>
                <a:latin typeface="Courier New"/>
                <a:ea typeface="Courier New"/>
                <a:cs typeface="Courier New"/>
                <a:sym typeface="Courier New"/>
              </a:rPr>
              <a:t>my_list</a:t>
            </a:r>
            <a:r>
              <a:rPr lang="en-US" sz="4800" dirty="0">
                <a:solidFill>
                  <a:srgbClr val="000000"/>
                </a:solidFill>
                <a:highlight>
                  <a:srgbClr val="FFFFFE"/>
                </a:highlight>
                <a:latin typeface="Courier New"/>
                <a:ea typeface="Courier New"/>
                <a:cs typeface="Courier New"/>
                <a:sym typeface="Courier New"/>
              </a:rPr>
              <a:t>[</a:t>
            </a:r>
            <a:r>
              <a:rPr lang="en-US" sz="4800" dirty="0">
                <a:solidFill>
                  <a:srgbClr val="098156"/>
                </a:solidFill>
                <a:highlight>
                  <a:srgbClr val="FFFFFE"/>
                </a:highlight>
                <a:latin typeface="Courier New"/>
                <a:ea typeface="Courier New"/>
                <a:cs typeface="Courier New"/>
                <a:sym typeface="Courier New"/>
              </a:rPr>
              <a:t>2</a:t>
            </a:r>
            <a:r>
              <a:rPr lang="en-US" sz="4800" dirty="0">
                <a:solidFill>
                  <a:srgbClr val="000000"/>
                </a:solidFill>
                <a:highlight>
                  <a:srgbClr val="FFFFFE"/>
                </a:highlight>
                <a:latin typeface="Courier New"/>
                <a:ea typeface="Courier New"/>
                <a:cs typeface="Courier New"/>
                <a:sym typeface="Courier New"/>
              </a:rPr>
              <a:t>]</a:t>
            </a:r>
          </a:p>
          <a:p>
            <a:pPr marL="0" indent="0">
              <a:lnSpc>
                <a:spcPct val="100000"/>
              </a:lnSpc>
              <a:buNone/>
            </a:pPr>
            <a:endParaRPr lang="en-US" sz="4800"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800" dirty="0">
                <a:solidFill>
                  <a:srgbClr val="795E26"/>
                </a:solidFill>
                <a:highlight>
                  <a:srgbClr val="FFFFFE"/>
                </a:highlight>
                <a:latin typeface="Courier New"/>
                <a:ea typeface="Courier New"/>
                <a:cs typeface="Courier New"/>
                <a:sym typeface="Courier New"/>
              </a:rPr>
              <a:t>print</a:t>
            </a:r>
            <a:r>
              <a:rPr lang="en-US" sz="4800" dirty="0">
                <a:solidFill>
                  <a:srgbClr val="000000"/>
                </a:solidFill>
                <a:highlight>
                  <a:srgbClr val="FFFFFE"/>
                </a:highlight>
                <a:latin typeface="Courier New"/>
                <a:ea typeface="Courier New"/>
                <a:cs typeface="Courier New"/>
                <a:sym typeface="Courier New"/>
              </a:rPr>
              <a:t>(value)</a:t>
            </a:r>
          </a:p>
          <a:p>
            <a:pPr marL="0" indent="0">
              <a:lnSpc>
                <a:spcPct val="100000"/>
              </a:lnSpc>
              <a:buNone/>
            </a:pPr>
            <a:endParaRPr lang="en-US" sz="4800" dirty="0">
              <a:solidFill>
                <a:srgbClr val="000000"/>
              </a:solidFill>
              <a:highlight>
                <a:srgbClr val="FFFFFE"/>
              </a:highlight>
              <a:latin typeface="Courier New"/>
              <a:ea typeface="Courier New"/>
              <a:cs typeface="Courier New"/>
              <a:sym typeface="Courier New"/>
            </a:endParaRPr>
          </a:p>
        </p:txBody>
      </p:sp>
      <p:sp>
        <p:nvSpPr>
          <p:cNvPr id="6" name="Google Shape;122;p18">
            <a:extLst>
              <a:ext uri="{FF2B5EF4-FFF2-40B4-BE49-F238E27FC236}">
                <a16:creationId xmlns:a16="http://schemas.microsoft.com/office/drawing/2014/main" id="{121185D4-8534-30E6-62F0-DC67EFA48439}"/>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7" name="Google Shape;122;p18">
            <a:extLst>
              <a:ext uri="{FF2B5EF4-FFF2-40B4-BE49-F238E27FC236}">
                <a16:creationId xmlns:a16="http://schemas.microsoft.com/office/drawing/2014/main" id="{0E2F7C13-56C4-5D3B-F269-6BC26CCC3593}"/>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Self-test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8" name="Google Shape;218;p30"/>
          <p:cNvSpPr txBox="1"/>
          <p:nvPr/>
        </p:nvSpPr>
        <p:spPr>
          <a:xfrm>
            <a:off x="12193590" y="2264069"/>
            <a:ext cx="11717600" cy="4139514"/>
          </a:xfrm>
          <a:prstGeom prst="rect">
            <a:avLst/>
          </a:prstGeom>
          <a:noFill/>
          <a:ln>
            <a:noFill/>
          </a:ln>
        </p:spPr>
        <p:txBody>
          <a:bodyPr spcFirstLastPara="1" wrap="square" lIns="243800" tIns="243800" rIns="243800" bIns="243800" anchor="t" anchorCtr="0">
            <a:spAutoFit/>
          </a:bodyPr>
          <a:lstStyle/>
          <a:p>
            <a:pPr marL="1219202" indent="-914398">
              <a:buSzPct val="70000"/>
              <a:buFont typeface="Lato"/>
              <a:buAutoNum type="alphaUcPeriod"/>
            </a:pPr>
            <a:r>
              <a:rPr lang="en" sz="4800" b="1" dirty="0">
                <a:latin typeface="Lato"/>
                <a:ea typeface="Lato"/>
                <a:cs typeface="Lato"/>
                <a:sym typeface="Lato"/>
              </a:rPr>
              <a:t>22 ⇒ because value is set to the second item in the list</a:t>
            </a:r>
            <a:endParaRPr sz="4800" b="1" dirty="0">
              <a:latin typeface="Lato"/>
              <a:ea typeface="Lato"/>
              <a:cs typeface="Lato"/>
              <a:sym typeface="Lato"/>
            </a:endParaRPr>
          </a:p>
          <a:p>
            <a:pPr marL="1219202" indent="-914398">
              <a:spcBef>
                <a:spcPts val="2667"/>
              </a:spcBef>
              <a:spcAft>
                <a:spcPts val="2667"/>
              </a:spcAft>
              <a:buClr>
                <a:srgbClr val="09885A"/>
              </a:buClr>
              <a:buSzPct val="70000"/>
              <a:buFont typeface="Lato"/>
              <a:buAutoNum type="alphaUcPeriod"/>
            </a:pPr>
            <a:r>
              <a:rPr lang="en" sz="4800" b="1" dirty="0">
                <a:solidFill>
                  <a:srgbClr val="09885A"/>
                </a:solidFill>
                <a:latin typeface="Lato"/>
                <a:ea typeface="Lato"/>
                <a:cs typeface="Lato"/>
                <a:sym typeface="Lato"/>
              </a:rPr>
              <a:t>23 ⇒ because value is set to the third item in the list</a:t>
            </a:r>
            <a:endParaRPr sz="4800" b="1" dirty="0">
              <a:solidFill>
                <a:srgbClr val="09885A"/>
              </a:solidFill>
              <a:latin typeface="Lato"/>
              <a:ea typeface="Lato"/>
              <a:cs typeface="Lato"/>
              <a:sym typeface="Lato"/>
            </a:endParaRPr>
          </a:p>
        </p:txBody>
      </p:sp>
      <p:sp>
        <p:nvSpPr>
          <p:cNvPr id="10" name="Google Shape;208;p29">
            <a:extLst>
              <a:ext uri="{FF2B5EF4-FFF2-40B4-BE49-F238E27FC236}">
                <a16:creationId xmlns:a16="http://schemas.microsoft.com/office/drawing/2014/main" id="{B832F100-16F6-2992-6E54-02F63A3D22DD}"/>
              </a:ext>
            </a:extLst>
          </p:cNvPr>
          <p:cNvSpPr txBox="1">
            <a:spLocks noGrp="1"/>
          </p:cNvSpPr>
          <p:nvPr>
            <p:ph type="body" idx="1"/>
          </p:nvPr>
        </p:nvSpPr>
        <p:spPr>
          <a:xfrm>
            <a:off x="913179" y="4050008"/>
            <a:ext cx="8802400" cy="4260000"/>
          </a:xfrm>
          <a:prstGeom prst="rect">
            <a:avLst/>
          </a:prstGeom>
        </p:spPr>
        <p:txBody>
          <a:bodyPr spcFirstLastPara="1" wrap="square" lIns="243800" tIns="243800" rIns="243800" bIns="243800" anchor="t" anchorCtr="0">
            <a:normAutofit/>
          </a:bodyPr>
          <a:lstStyle/>
          <a:p>
            <a:pPr marL="0" indent="0">
              <a:spcAft>
                <a:spcPts val="3200"/>
              </a:spcAft>
              <a:buNone/>
            </a:pPr>
            <a:r>
              <a:rPr lang="en" sz="3600" dirty="0"/>
              <a:t>What does the following code output?</a:t>
            </a:r>
            <a:endParaRPr sz="3600" dirty="0"/>
          </a:p>
        </p:txBody>
      </p:sp>
      <p:sp>
        <p:nvSpPr>
          <p:cNvPr id="11" name="Google Shape;217;p30">
            <a:extLst>
              <a:ext uri="{FF2B5EF4-FFF2-40B4-BE49-F238E27FC236}">
                <a16:creationId xmlns:a16="http://schemas.microsoft.com/office/drawing/2014/main" id="{CCB969DB-9CA1-80AC-F85A-2B0420AF4891}"/>
              </a:ext>
            </a:extLst>
          </p:cNvPr>
          <p:cNvSpPr txBox="1">
            <a:spLocks/>
          </p:cNvSpPr>
          <p:nvPr/>
        </p:nvSpPr>
        <p:spPr>
          <a:xfrm>
            <a:off x="1454248" y="5730051"/>
            <a:ext cx="17174635" cy="6536267"/>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00000"/>
              </a:lnSpc>
              <a:buNone/>
            </a:pPr>
            <a:r>
              <a:rPr lang="en-US" sz="4800" dirty="0" err="1">
                <a:solidFill>
                  <a:srgbClr val="000000"/>
                </a:solidFill>
                <a:highlight>
                  <a:srgbClr val="FFFFFE"/>
                </a:highlight>
                <a:latin typeface="Courier New"/>
                <a:ea typeface="Courier New"/>
                <a:cs typeface="Courier New"/>
                <a:sym typeface="Courier New"/>
              </a:rPr>
              <a:t>my_list</a:t>
            </a:r>
            <a:r>
              <a:rPr lang="en-US" sz="4800" dirty="0">
                <a:solidFill>
                  <a:srgbClr val="000000"/>
                </a:solidFill>
                <a:highlight>
                  <a:srgbClr val="FFFFFE"/>
                </a:highlight>
                <a:latin typeface="Courier New"/>
                <a:ea typeface="Courier New"/>
                <a:cs typeface="Courier New"/>
                <a:sym typeface="Courier New"/>
              </a:rPr>
              <a:t> = [</a:t>
            </a:r>
            <a:r>
              <a:rPr lang="en-US" sz="4800" dirty="0">
                <a:solidFill>
                  <a:srgbClr val="098156"/>
                </a:solidFill>
                <a:highlight>
                  <a:srgbClr val="FFFFFE"/>
                </a:highlight>
                <a:latin typeface="Courier New"/>
                <a:ea typeface="Courier New"/>
                <a:cs typeface="Courier New"/>
                <a:sym typeface="Courier New"/>
              </a:rPr>
              <a:t>21</a:t>
            </a:r>
            <a:r>
              <a:rPr lang="en-US" sz="4800" dirty="0">
                <a:solidFill>
                  <a:srgbClr val="000000"/>
                </a:solidFill>
                <a:highlight>
                  <a:srgbClr val="FFFFFE"/>
                </a:highlight>
                <a:latin typeface="Courier New"/>
                <a:ea typeface="Courier New"/>
                <a:cs typeface="Courier New"/>
                <a:sym typeface="Courier New"/>
              </a:rPr>
              <a:t>, </a:t>
            </a:r>
            <a:r>
              <a:rPr lang="en-US" sz="4800" dirty="0">
                <a:solidFill>
                  <a:srgbClr val="098156"/>
                </a:solidFill>
                <a:highlight>
                  <a:srgbClr val="FFFFFE"/>
                </a:highlight>
                <a:latin typeface="Courier New"/>
                <a:ea typeface="Courier New"/>
                <a:cs typeface="Courier New"/>
                <a:sym typeface="Courier New"/>
              </a:rPr>
              <a:t>22</a:t>
            </a:r>
            <a:r>
              <a:rPr lang="en-US" sz="4800" dirty="0">
                <a:solidFill>
                  <a:srgbClr val="000000"/>
                </a:solidFill>
                <a:highlight>
                  <a:srgbClr val="FFFFFE"/>
                </a:highlight>
                <a:latin typeface="Courier New"/>
                <a:ea typeface="Courier New"/>
                <a:cs typeface="Courier New"/>
                <a:sym typeface="Courier New"/>
              </a:rPr>
              <a:t>, </a:t>
            </a:r>
            <a:r>
              <a:rPr lang="en-US" sz="4800" dirty="0">
                <a:solidFill>
                  <a:srgbClr val="098156"/>
                </a:solidFill>
                <a:highlight>
                  <a:srgbClr val="FFFFFE"/>
                </a:highlight>
                <a:latin typeface="Courier New"/>
                <a:ea typeface="Courier New"/>
                <a:cs typeface="Courier New"/>
                <a:sym typeface="Courier New"/>
              </a:rPr>
              <a:t>23</a:t>
            </a:r>
            <a:r>
              <a:rPr lang="en-US" sz="4800" dirty="0">
                <a:solidFill>
                  <a:srgbClr val="000000"/>
                </a:solidFill>
                <a:highlight>
                  <a:srgbClr val="FFFFFE"/>
                </a:highlight>
                <a:latin typeface="Courier New"/>
                <a:ea typeface="Courier New"/>
                <a:cs typeface="Courier New"/>
                <a:sym typeface="Courier New"/>
              </a:rPr>
              <a:t>, </a:t>
            </a:r>
            <a:r>
              <a:rPr lang="en-US" sz="4800" dirty="0">
                <a:solidFill>
                  <a:srgbClr val="098156"/>
                </a:solidFill>
                <a:highlight>
                  <a:srgbClr val="FFFFFE"/>
                </a:highlight>
                <a:latin typeface="Courier New"/>
                <a:ea typeface="Courier New"/>
                <a:cs typeface="Courier New"/>
                <a:sym typeface="Courier New"/>
              </a:rPr>
              <a:t>24</a:t>
            </a:r>
            <a:r>
              <a:rPr lang="en-US" sz="4800" dirty="0">
                <a:solidFill>
                  <a:srgbClr val="000000"/>
                </a:solidFill>
                <a:highlight>
                  <a:srgbClr val="FFFFFE"/>
                </a:highlight>
                <a:latin typeface="Courier New"/>
                <a:ea typeface="Courier New"/>
                <a:cs typeface="Courier New"/>
                <a:sym typeface="Courier New"/>
              </a:rPr>
              <a:t>, </a:t>
            </a:r>
            <a:r>
              <a:rPr lang="en-US" sz="4800" dirty="0">
                <a:solidFill>
                  <a:srgbClr val="098156"/>
                </a:solidFill>
                <a:highlight>
                  <a:srgbClr val="FFFFFE"/>
                </a:highlight>
                <a:latin typeface="Courier New"/>
                <a:ea typeface="Courier New"/>
                <a:cs typeface="Courier New"/>
                <a:sym typeface="Courier New"/>
              </a:rPr>
              <a:t>25</a:t>
            </a:r>
            <a:r>
              <a:rPr lang="en-US" sz="4800" dirty="0">
                <a:solidFill>
                  <a:srgbClr val="000000"/>
                </a:solidFill>
                <a:highlight>
                  <a:srgbClr val="FFFFFE"/>
                </a:highlight>
                <a:latin typeface="Courier New"/>
                <a:ea typeface="Courier New"/>
                <a:cs typeface="Courier New"/>
                <a:sym typeface="Courier New"/>
              </a:rPr>
              <a:t>]</a:t>
            </a:r>
          </a:p>
          <a:p>
            <a:pPr marL="0" indent="0">
              <a:lnSpc>
                <a:spcPct val="100000"/>
              </a:lnSpc>
              <a:buNone/>
            </a:pPr>
            <a:endParaRPr lang="en-US" sz="4800"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800" dirty="0">
                <a:solidFill>
                  <a:srgbClr val="000000"/>
                </a:solidFill>
                <a:highlight>
                  <a:srgbClr val="FFFFFE"/>
                </a:highlight>
                <a:latin typeface="Courier New"/>
                <a:ea typeface="Courier New"/>
                <a:cs typeface="Courier New"/>
                <a:sym typeface="Courier New"/>
              </a:rPr>
              <a:t>value = </a:t>
            </a:r>
            <a:r>
              <a:rPr lang="en-US" sz="4800" dirty="0" err="1">
                <a:solidFill>
                  <a:srgbClr val="000000"/>
                </a:solidFill>
                <a:highlight>
                  <a:srgbClr val="FFFFFE"/>
                </a:highlight>
                <a:latin typeface="Courier New"/>
                <a:ea typeface="Courier New"/>
                <a:cs typeface="Courier New"/>
                <a:sym typeface="Courier New"/>
              </a:rPr>
              <a:t>my_list</a:t>
            </a:r>
            <a:r>
              <a:rPr lang="en-US" sz="4800" dirty="0">
                <a:solidFill>
                  <a:srgbClr val="000000"/>
                </a:solidFill>
                <a:highlight>
                  <a:srgbClr val="FFFFFE"/>
                </a:highlight>
                <a:latin typeface="Courier New"/>
                <a:ea typeface="Courier New"/>
                <a:cs typeface="Courier New"/>
                <a:sym typeface="Courier New"/>
              </a:rPr>
              <a:t>[</a:t>
            </a:r>
            <a:r>
              <a:rPr lang="en-US" sz="4800" dirty="0">
                <a:solidFill>
                  <a:srgbClr val="098156"/>
                </a:solidFill>
                <a:highlight>
                  <a:srgbClr val="FFFFFE"/>
                </a:highlight>
                <a:latin typeface="Courier New"/>
                <a:ea typeface="Courier New"/>
                <a:cs typeface="Courier New"/>
                <a:sym typeface="Courier New"/>
              </a:rPr>
              <a:t>2</a:t>
            </a:r>
            <a:r>
              <a:rPr lang="en-US" sz="4800" dirty="0">
                <a:solidFill>
                  <a:srgbClr val="000000"/>
                </a:solidFill>
                <a:highlight>
                  <a:srgbClr val="FFFFFE"/>
                </a:highlight>
                <a:latin typeface="Courier New"/>
                <a:ea typeface="Courier New"/>
                <a:cs typeface="Courier New"/>
                <a:sym typeface="Courier New"/>
              </a:rPr>
              <a:t>]</a:t>
            </a:r>
          </a:p>
          <a:p>
            <a:pPr marL="0" indent="0">
              <a:lnSpc>
                <a:spcPct val="100000"/>
              </a:lnSpc>
              <a:buNone/>
            </a:pPr>
            <a:endParaRPr lang="en-US" sz="4800" dirty="0">
              <a:solidFill>
                <a:srgbClr val="000000"/>
              </a:solidFill>
              <a:highlight>
                <a:srgbClr val="FFFFFE"/>
              </a:highlight>
              <a:latin typeface="Courier New"/>
              <a:ea typeface="Courier New"/>
              <a:cs typeface="Courier New"/>
              <a:sym typeface="Courier New"/>
            </a:endParaRPr>
          </a:p>
          <a:p>
            <a:pPr marL="0" indent="0">
              <a:lnSpc>
                <a:spcPct val="100000"/>
              </a:lnSpc>
              <a:buNone/>
            </a:pPr>
            <a:r>
              <a:rPr lang="en-US" sz="4800" dirty="0">
                <a:solidFill>
                  <a:srgbClr val="795E26"/>
                </a:solidFill>
                <a:highlight>
                  <a:srgbClr val="FFFFFE"/>
                </a:highlight>
                <a:latin typeface="Courier New"/>
                <a:ea typeface="Courier New"/>
                <a:cs typeface="Courier New"/>
                <a:sym typeface="Courier New"/>
              </a:rPr>
              <a:t>print</a:t>
            </a:r>
            <a:r>
              <a:rPr lang="en-US" sz="4800" dirty="0">
                <a:solidFill>
                  <a:srgbClr val="000000"/>
                </a:solidFill>
                <a:highlight>
                  <a:srgbClr val="FFFFFE"/>
                </a:highlight>
                <a:latin typeface="Courier New"/>
                <a:ea typeface="Courier New"/>
                <a:cs typeface="Courier New"/>
                <a:sym typeface="Courier New"/>
              </a:rPr>
              <a:t>(value)</a:t>
            </a:r>
          </a:p>
          <a:p>
            <a:pPr marL="0" indent="0">
              <a:lnSpc>
                <a:spcPct val="100000"/>
              </a:lnSpc>
              <a:buNone/>
            </a:pPr>
            <a:endParaRPr lang="en-US" sz="4800" dirty="0">
              <a:solidFill>
                <a:srgbClr val="000000"/>
              </a:solidFill>
              <a:highlight>
                <a:srgbClr val="FFFFFE"/>
              </a:highlight>
              <a:latin typeface="Courier New"/>
              <a:ea typeface="Courier New"/>
              <a:cs typeface="Courier New"/>
              <a:sym typeface="Courier New"/>
            </a:endParaRPr>
          </a:p>
        </p:txBody>
      </p:sp>
      <p:sp>
        <p:nvSpPr>
          <p:cNvPr id="12" name="Google Shape;122;p18">
            <a:extLst>
              <a:ext uri="{FF2B5EF4-FFF2-40B4-BE49-F238E27FC236}">
                <a16:creationId xmlns:a16="http://schemas.microsoft.com/office/drawing/2014/main" id="{CD7F994E-AB66-D63B-87B6-4E84E74793F3}"/>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13" name="Google Shape;122;p18">
            <a:extLst>
              <a:ext uri="{FF2B5EF4-FFF2-40B4-BE49-F238E27FC236}">
                <a16:creationId xmlns:a16="http://schemas.microsoft.com/office/drawing/2014/main" id="{93EB23EC-724D-2C2B-0159-56EB6192B274}"/>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Self-test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body" idx="1"/>
          </p:nvPr>
        </p:nvSpPr>
        <p:spPr>
          <a:xfrm>
            <a:off x="2128374" y="3855576"/>
            <a:ext cx="20503200" cy="7775200"/>
          </a:xfrm>
          <a:prstGeom prst="rect">
            <a:avLst/>
          </a:prstGeom>
        </p:spPr>
        <p:txBody>
          <a:bodyPr spcFirstLastPara="1" wrap="square" lIns="243800" tIns="243800" rIns="243800" bIns="243800" anchor="t" anchorCtr="0">
            <a:normAutofit/>
          </a:bodyPr>
          <a:lstStyle/>
          <a:p>
            <a:pPr>
              <a:lnSpc>
                <a:spcPct val="200000"/>
              </a:lnSpc>
              <a:buSzPct val="70000"/>
            </a:pPr>
            <a:r>
              <a:rPr lang="en" sz="4000" dirty="0"/>
              <a:t>Works the same as a list, but can’t be changed</a:t>
            </a:r>
            <a:endParaRPr sz="4000" dirty="0"/>
          </a:p>
          <a:p>
            <a:pPr>
              <a:lnSpc>
                <a:spcPct val="200000"/>
              </a:lnSpc>
              <a:buSzPct val="70000"/>
            </a:pPr>
            <a:r>
              <a:rPr lang="en" sz="4000" dirty="0"/>
              <a:t>Can contain multiple different data types</a:t>
            </a:r>
            <a:endParaRPr sz="4000" dirty="0"/>
          </a:p>
          <a:p>
            <a:pPr marL="0" indent="0">
              <a:lnSpc>
                <a:spcPct val="200000"/>
              </a:lnSpc>
              <a:spcBef>
                <a:spcPts val="3200"/>
              </a:spcBef>
              <a:buSzPct val="70000"/>
              <a:buNone/>
            </a:pPr>
            <a:r>
              <a:rPr lang="en" sz="4000" dirty="0" err="1">
                <a:latin typeface="Courier New"/>
                <a:ea typeface="Courier New"/>
                <a:cs typeface="Courier New"/>
                <a:sym typeface="Courier New"/>
              </a:rPr>
              <a:t>my_first_tuple</a:t>
            </a:r>
            <a:r>
              <a:rPr lang="en" sz="4000" dirty="0">
                <a:latin typeface="Courier New"/>
                <a:ea typeface="Courier New"/>
                <a:cs typeface="Courier New"/>
                <a:sym typeface="Courier New"/>
              </a:rPr>
              <a:t> = (object_1, object_2, ...)</a:t>
            </a:r>
            <a:endParaRPr sz="4000" dirty="0">
              <a:latin typeface="Courier New"/>
              <a:ea typeface="Courier New"/>
              <a:cs typeface="Courier New"/>
              <a:sym typeface="Courier New"/>
            </a:endParaRPr>
          </a:p>
          <a:p>
            <a:pPr marL="0" indent="0">
              <a:lnSpc>
                <a:spcPct val="200000"/>
              </a:lnSpc>
              <a:buSzPct val="70000"/>
              <a:buNone/>
            </a:pPr>
            <a:r>
              <a:rPr lang="en" sz="4000" dirty="0" err="1">
                <a:latin typeface="Courier New"/>
                <a:ea typeface="Courier New"/>
                <a:cs typeface="Courier New"/>
                <a:sym typeface="Courier New"/>
              </a:rPr>
              <a:t>my_second_tuple</a:t>
            </a:r>
            <a:r>
              <a:rPr lang="en" sz="4000" dirty="0">
                <a:latin typeface="Courier New"/>
                <a:ea typeface="Courier New"/>
                <a:cs typeface="Courier New"/>
                <a:sym typeface="Courier New"/>
              </a:rPr>
              <a:t> = (</a:t>
            </a:r>
            <a:r>
              <a:rPr lang="en" sz="4000" dirty="0">
                <a:solidFill>
                  <a:srgbClr val="09885A"/>
                </a:solidFill>
                <a:highlight>
                  <a:srgbClr val="FFFFFE"/>
                </a:highlight>
                <a:latin typeface="Courier New"/>
                <a:ea typeface="Courier New"/>
                <a:cs typeface="Courier New"/>
                <a:sym typeface="Courier New"/>
              </a:rPr>
              <a:t>22</a:t>
            </a:r>
            <a:r>
              <a:rPr lang="en" sz="4000" dirty="0">
                <a:latin typeface="Courier New"/>
                <a:ea typeface="Courier New"/>
                <a:cs typeface="Courier New"/>
                <a:sym typeface="Courier New"/>
              </a:rPr>
              <a:t>, </a:t>
            </a:r>
            <a:r>
              <a:rPr lang="en" sz="4000" dirty="0">
                <a:solidFill>
                  <a:srgbClr val="A31515"/>
                </a:solidFill>
                <a:highlight>
                  <a:srgbClr val="FFFFFE"/>
                </a:highlight>
                <a:latin typeface="Courier New"/>
                <a:ea typeface="Courier New"/>
                <a:cs typeface="Courier New"/>
                <a:sym typeface="Courier New"/>
              </a:rPr>
              <a:t>"hello!"</a:t>
            </a:r>
            <a:r>
              <a:rPr lang="en" sz="4000" dirty="0">
                <a:latin typeface="Courier New"/>
                <a:ea typeface="Courier New"/>
                <a:cs typeface="Courier New"/>
                <a:sym typeface="Courier New"/>
              </a:rPr>
              <a:t>, </a:t>
            </a:r>
            <a:r>
              <a:rPr lang="en" sz="4000" dirty="0">
                <a:solidFill>
                  <a:srgbClr val="0000FF"/>
                </a:solidFill>
                <a:highlight>
                  <a:srgbClr val="FFFFFE"/>
                </a:highlight>
                <a:latin typeface="Courier New"/>
                <a:ea typeface="Courier New"/>
                <a:cs typeface="Courier New"/>
                <a:sym typeface="Courier New"/>
              </a:rPr>
              <a:t>True</a:t>
            </a:r>
            <a:r>
              <a:rPr lang="en" sz="4000" dirty="0">
                <a:latin typeface="Courier New"/>
                <a:ea typeface="Courier New"/>
                <a:cs typeface="Courier New"/>
                <a:sym typeface="Courier New"/>
              </a:rPr>
              <a:t>, </a:t>
            </a:r>
            <a:r>
              <a:rPr lang="en" sz="4000" dirty="0">
                <a:solidFill>
                  <a:srgbClr val="09885A"/>
                </a:solidFill>
                <a:highlight>
                  <a:srgbClr val="FFFFFE"/>
                </a:highlight>
                <a:latin typeface="Courier New"/>
                <a:ea typeface="Courier New"/>
                <a:cs typeface="Courier New"/>
                <a:sym typeface="Courier New"/>
              </a:rPr>
              <a:t>3.1415</a:t>
            </a:r>
            <a:r>
              <a:rPr lang="en" sz="4000" dirty="0">
                <a:latin typeface="Courier New"/>
                <a:ea typeface="Courier New"/>
                <a:cs typeface="Courier New"/>
                <a:sym typeface="Courier New"/>
              </a:rPr>
              <a:t>)</a:t>
            </a:r>
            <a:endParaRPr sz="4000" dirty="0">
              <a:latin typeface="Courier New"/>
              <a:ea typeface="Courier New"/>
              <a:cs typeface="Courier New"/>
              <a:sym typeface="Courier New"/>
            </a:endParaRPr>
          </a:p>
          <a:p>
            <a:pPr marL="0" indent="0">
              <a:lnSpc>
                <a:spcPct val="200000"/>
              </a:lnSpc>
              <a:buSzPct val="70000"/>
              <a:buNone/>
            </a:pPr>
            <a:r>
              <a:rPr lang="en" sz="4000" dirty="0" err="1">
                <a:latin typeface="Courier New"/>
                <a:ea typeface="Courier New"/>
                <a:cs typeface="Courier New"/>
                <a:sym typeface="Courier New"/>
              </a:rPr>
              <a:t>a_value</a:t>
            </a:r>
            <a:r>
              <a:rPr lang="en" sz="4000" dirty="0">
                <a:latin typeface="Courier New"/>
                <a:ea typeface="Courier New"/>
                <a:cs typeface="Courier New"/>
                <a:sym typeface="Courier New"/>
              </a:rPr>
              <a:t> = </a:t>
            </a:r>
            <a:r>
              <a:rPr lang="en" sz="4000" dirty="0" err="1">
                <a:latin typeface="Courier New"/>
                <a:ea typeface="Courier New"/>
                <a:cs typeface="Courier New"/>
                <a:sym typeface="Courier New"/>
              </a:rPr>
              <a:t>my_second_tuple</a:t>
            </a:r>
            <a:r>
              <a:rPr lang="en" sz="4000" dirty="0">
                <a:latin typeface="Courier New"/>
                <a:ea typeface="Courier New"/>
                <a:cs typeface="Courier New"/>
                <a:sym typeface="Courier New"/>
              </a:rPr>
              <a:t>[</a:t>
            </a:r>
            <a:r>
              <a:rPr lang="en" sz="4000" dirty="0">
                <a:solidFill>
                  <a:srgbClr val="09885A"/>
                </a:solidFill>
                <a:highlight>
                  <a:srgbClr val="FFFFFE"/>
                </a:highlight>
                <a:latin typeface="Courier New"/>
                <a:ea typeface="Courier New"/>
                <a:cs typeface="Courier New"/>
                <a:sym typeface="Courier New"/>
              </a:rPr>
              <a:t>2</a:t>
            </a:r>
            <a:r>
              <a:rPr lang="en" sz="4000" dirty="0">
                <a:latin typeface="Courier New"/>
                <a:ea typeface="Courier New"/>
                <a:cs typeface="Courier New"/>
                <a:sym typeface="Courier New"/>
              </a:rPr>
              <a:t>] </a:t>
            </a:r>
            <a:r>
              <a:rPr lang="en" sz="4000" dirty="0">
                <a:solidFill>
                  <a:srgbClr val="008000"/>
                </a:solidFill>
                <a:highlight>
                  <a:srgbClr val="FFFFFE"/>
                </a:highlight>
                <a:latin typeface="Courier New"/>
                <a:ea typeface="Courier New"/>
                <a:cs typeface="Courier New"/>
                <a:sym typeface="Courier New"/>
              </a:rPr>
              <a:t># gets the THIRD value in the tuple</a:t>
            </a:r>
            <a:endParaRPr sz="4000" dirty="0">
              <a:latin typeface="Courier New"/>
              <a:ea typeface="Courier New"/>
              <a:cs typeface="Courier New"/>
              <a:sym typeface="Courier New"/>
            </a:endParaRPr>
          </a:p>
          <a:p>
            <a:pPr marL="0" indent="0">
              <a:lnSpc>
                <a:spcPct val="200000"/>
              </a:lnSpc>
              <a:buSzPct val="70000"/>
              <a:buNone/>
            </a:pPr>
            <a:endParaRPr sz="4000" dirty="0">
              <a:latin typeface="Courier New"/>
              <a:ea typeface="Courier New"/>
              <a:cs typeface="Courier New"/>
              <a:sym typeface="Courier New"/>
            </a:endParaRPr>
          </a:p>
        </p:txBody>
      </p:sp>
      <p:sp>
        <p:nvSpPr>
          <p:cNvPr id="225" name="Google Shape;225;p31"/>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37</a:t>
            </a:fld>
            <a:endParaRPr>
              <a:solidFill>
                <a:schemeClr val="accent1"/>
              </a:solidFill>
              <a:latin typeface="Lato"/>
              <a:ea typeface="Lato"/>
              <a:cs typeface="Lato"/>
              <a:sym typeface="Lato"/>
            </a:endParaRPr>
          </a:p>
        </p:txBody>
      </p:sp>
      <p:sp>
        <p:nvSpPr>
          <p:cNvPr id="5" name="Google Shape;122;p18">
            <a:extLst>
              <a:ext uri="{FF2B5EF4-FFF2-40B4-BE49-F238E27FC236}">
                <a16:creationId xmlns:a16="http://schemas.microsoft.com/office/drawing/2014/main" id="{6BDA6051-0967-E69B-E640-4D7793A617BF}"/>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6" name="Google Shape;122;p18">
            <a:extLst>
              <a:ext uri="{FF2B5EF4-FFF2-40B4-BE49-F238E27FC236}">
                <a16:creationId xmlns:a16="http://schemas.microsoft.com/office/drawing/2014/main" id="{B5A51E08-4E23-3873-BE3D-B190F7D717CA}"/>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FF0000"/>
                </a:solidFill>
                <a:latin typeface="Helvetica Neue"/>
              </a:rPr>
              <a:t>* </a:t>
            </a:r>
            <a:r>
              <a:rPr lang="en-US" dirty="0">
                <a:solidFill>
                  <a:srgbClr val="006D64"/>
                </a:solidFill>
                <a:latin typeface="Helvetica Neue"/>
              </a:rPr>
              <a:t>Tuple</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a:spLocks noGrp="1"/>
          </p:cNvSpPr>
          <p:nvPr>
            <p:ph type="body" idx="1"/>
          </p:nvPr>
        </p:nvSpPr>
        <p:spPr>
          <a:xfrm>
            <a:off x="1941990" y="4635755"/>
            <a:ext cx="20503200" cy="6029600"/>
          </a:xfrm>
          <a:prstGeom prst="rect">
            <a:avLst/>
          </a:prstGeom>
        </p:spPr>
        <p:txBody>
          <a:bodyPr spcFirstLastPara="1" wrap="square" lIns="243800" tIns="243800" rIns="243800" bIns="243800" anchor="t" anchorCtr="0">
            <a:noAutofit/>
          </a:bodyPr>
          <a:lstStyle/>
          <a:p>
            <a:pPr>
              <a:lnSpc>
                <a:spcPct val="200000"/>
              </a:lnSpc>
              <a:buSzPct val="70000"/>
            </a:pPr>
            <a:r>
              <a:rPr lang="en" sz="4000" dirty="0"/>
              <a:t>A list of values with custom keys that are indices, like a list but indices are keys and not positions </a:t>
            </a:r>
            <a:endParaRPr sz="4000" dirty="0"/>
          </a:p>
          <a:p>
            <a:pPr marL="0" indent="0">
              <a:lnSpc>
                <a:spcPct val="135714"/>
              </a:lnSpc>
              <a:spcBef>
                <a:spcPts val="3200"/>
              </a:spcBef>
              <a:buSzPct val="70000"/>
              <a:buNone/>
            </a:pPr>
            <a:r>
              <a:rPr lang="en" sz="4000" dirty="0">
                <a:solidFill>
                  <a:srgbClr val="000000"/>
                </a:solidFill>
                <a:highlight>
                  <a:srgbClr val="FFFFFE"/>
                </a:highlight>
                <a:latin typeface="Courier New"/>
                <a:ea typeface="Courier New"/>
                <a:cs typeface="Courier New"/>
                <a:sym typeface="Courier New"/>
              </a:rPr>
              <a:t>my_dictionary={</a:t>
            </a:r>
            <a:r>
              <a:rPr lang="en" sz="4000" dirty="0">
                <a:solidFill>
                  <a:srgbClr val="A31515"/>
                </a:solidFill>
                <a:highlight>
                  <a:srgbClr val="FFFFFE"/>
                </a:highlight>
                <a:latin typeface="Courier New"/>
                <a:ea typeface="Courier New"/>
                <a:cs typeface="Courier New"/>
                <a:sym typeface="Courier New"/>
              </a:rPr>
              <a:t>'apple'</a:t>
            </a:r>
            <a:r>
              <a:rPr lang="en" sz="4000" dirty="0">
                <a:solidFill>
                  <a:srgbClr val="000000"/>
                </a:solidFill>
                <a:highlight>
                  <a:srgbClr val="FFFFFE"/>
                </a:highlight>
                <a:latin typeface="Courier New"/>
                <a:ea typeface="Courier New"/>
                <a:cs typeface="Courier New"/>
                <a:sym typeface="Courier New"/>
              </a:rPr>
              <a:t>:</a:t>
            </a:r>
            <a:r>
              <a:rPr lang="en" sz="4000" dirty="0">
                <a:solidFill>
                  <a:srgbClr val="A31515"/>
                </a:solidFill>
                <a:highlight>
                  <a:srgbClr val="FFFFFE"/>
                </a:highlight>
                <a:latin typeface="Courier New"/>
                <a:ea typeface="Courier New"/>
                <a:cs typeface="Courier New"/>
                <a:sym typeface="Courier New"/>
              </a:rPr>
              <a:t>'fruit'</a:t>
            </a:r>
            <a:r>
              <a:rPr lang="en" sz="4000" dirty="0">
                <a:solidFill>
                  <a:srgbClr val="000000"/>
                </a:solidFill>
                <a:highlight>
                  <a:srgbClr val="FFFFFE"/>
                </a:highlight>
                <a:latin typeface="Courier New"/>
                <a:ea typeface="Courier New"/>
                <a:cs typeface="Courier New"/>
                <a:sym typeface="Courier New"/>
              </a:rPr>
              <a:t>, </a:t>
            </a:r>
            <a:r>
              <a:rPr lang="en" sz="4000" dirty="0">
                <a:solidFill>
                  <a:srgbClr val="A31515"/>
                </a:solidFill>
                <a:highlight>
                  <a:srgbClr val="FFFFFE"/>
                </a:highlight>
                <a:latin typeface="Courier New"/>
                <a:ea typeface="Courier New"/>
                <a:cs typeface="Courier New"/>
                <a:sym typeface="Courier New"/>
              </a:rPr>
              <a:t>'banana'</a:t>
            </a:r>
            <a:r>
              <a:rPr lang="en" sz="4000" dirty="0">
                <a:solidFill>
                  <a:srgbClr val="000000"/>
                </a:solidFill>
                <a:highlight>
                  <a:srgbClr val="FFFFFE"/>
                </a:highlight>
                <a:latin typeface="Courier New"/>
                <a:ea typeface="Courier New"/>
                <a:cs typeface="Courier New"/>
                <a:sym typeface="Courier New"/>
              </a:rPr>
              <a:t>:</a:t>
            </a:r>
            <a:r>
              <a:rPr lang="en" sz="4000" dirty="0">
                <a:solidFill>
                  <a:srgbClr val="A31515"/>
                </a:solidFill>
                <a:highlight>
                  <a:srgbClr val="FFFFFE"/>
                </a:highlight>
                <a:latin typeface="Courier New"/>
                <a:ea typeface="Courier New"/>
                <a:cs typeface="Courier New"/>
                <a:sym typeface="Courier New"/>
              </a:rPr>
              <a:t>'fruit'</a:t>
            </a:r>
            <a:r>
              <a:rPr lang="en" sz="4000" dirty="0">
                <a:solidFill>
                  <a:srgbClr val="000000"/>
                </a:solidFill>
                <a:highlight>
                  <a:srgbClr val="FFFFFE"/>
                </a:highlight>
                <a:latin typeface="Courier New"/>
                <a:ea typeface="Courier New"/>
                <a:cs typeface="Courier New"/>
                <a:sym typeface="Courier New"/>
              </a:rPr>
              <a:t>, </a:t>
            </a:r>
            <a:r>
              <a:rPr lang="en" sz="4000" dirty="0">
                <a:solidFill>
                  <a:srgbClr val="A31515"/>
                </a:solidFill>
                <a:highlight>
                  <a:srgbClr val="FFFFFE"/>
                </a:highlight>
                <a:latin typeface="Courier New"/>
                <a:ea typeface="Courier New"/>
                <a:cs typeface="Courier New"/>
                <a:sym typeface="Courier New"/>
              </a:rPr>
              <a:t>'cabbage'</a:t>
            </a:r>
            <a:r>
              <a:rPr lang="en" sz="4000" dirty="0">
                <a:solidFill>
                  <a:srgbClr val="000000"/>
                </a:solidFill>
                <a:highlight>
                  <a:srgbClr val="FFFFFE"/>
                </a:highlight>
                <a:latin typeface="Courier New"/>
                <a:ea typeface="Courier New"/>
                <a:cs typeface="Courier New"/>
                <a:sym typeface="Courier New"/>
              </a:rPr>
              <a:t>:</a:t>
            </a:r>
            <a:r>
              <a:rPr lang="en" sz="4000" dirty="0">
                <a:solidFill>
                  <a:srgbClr val="A31515"/>
                </a:solidFill>
                <a:highlight>
                  <a:srgbClr val="FFFFFE"/>
                </a:highlight>
                <a:latin typeface="Courier New"/>
                <a:ea typeface="Courier New"/>
                <a:cs typeface="Courier New"/>
                <a:sym typeface="Courier New"/>
              </a:rPr>
              <a:t>'vegetable'</a:t>
            </a:r>
            <a:r>
              <a:rPr lang="en" sz="4000" dirty="0">
                <a:solidFill>
                  <a:srgbClr val="000000"/>
                </a:solidFill>
                <a:highlight>
                  <a:srgbClr val="FFFFFE"/>
                </a:highlight>
                <a:latin typeface="Courier New"/>
                <a:ea typeface="Courier New"/>
                <a:cs typeface="Courier New"/>
                <a:sym typeface="Courier New"/>
              </a:rPr>
              <a:t>, </a:t>
            </a:r>
            <a:r>
              <a:rPr lang="en" sz="4000" dirty="0">
                <a:solidFill>
                  <a:srgbClr val="A31515"/>
                </a:solidFill>
                <a:highlight>
                  <a:srgbClr val="FFFFFE"/>
                </a:highlight>
                <a:latin typeface="Courier New"/>
                <a:ea typeface="Courier New"/>
                <a:cs typeface="Courier New"/>
                <a:sym typeface="Courier New"/>
              </a:rPr>
              <a:t>'dragonfruit'</a:t>
            </a:r>
            <a:r>
              <a:rPr lang="en" sz="4000" dirty="0">
                <a:solidFill>
                  <a:srgbClr val="000000"/>
                </a:solidFill>
                <a:highlight>
                  <a:srgbClr val="FFFFFE"/>
                </a:highlight>
                <a:latin typeface="Courier New"/>
                <a:ea typeface="Courier New"/>
                <a:cs typeface="Courier New"/>
                <a:sym typeface="Courier New"/>
              </a:rPr>
              <a:t>:</a:t>
            </a:r>
            <a:r>
              <a:rPr lang="en" sz="4000" dirty="0">
                <a:solidFill>
                  <a:srgbClr val="A31515"/>
                </a:solidFill>
                <a:highlight>
                  <a:srgbClr val="FFFFFE"/>
                </a:highlight>
                <a:latin typeface="Courier New"/>
                <a:ea typeface="Courier New"/>
                <a:cs typeface="Courier New"/>
                <a:sym typeface="Courier New"/>
              </a:rPr>
              <a:t>'fruit'</a:t>
            </a:r>
            <a:r>
              <a:rPr lang="en" sz="4000" dirty="0">
                <a:solidFill>
                  <a:srgbClr val="000000"/>
                </a:solidFill>
                <a:highlight>
                  <a:srgbClr val="FFFFFE"/>
                </a:highlight>
                <a:latin typeface="Courier New"/>
                <a:ea typeface="Courier New"/>
                <a:cs typeface="Courier New"/>
                <a:sym typeface="Courier New"/>
              </a:rPr>
              <a:t>,</a:t>
            </a:r>
            <a:r>
              <a:rPr lang="en" sz="4000" dirty="0">
                <a:solidFill>
                  <a:srgbClr val="A31515"/>
                </a:solidFill>
                <a:highlight>
                  <a:srgbClr val="FFFFFE"/>
                </a:highlight>
                <a:latin typeface="Courier New"/>
                <a:ea typeface="Courier New"/>
                <a:cs typeface="Courier New"/>
                <a:sym typeface="Courier New"/>
              </a:rPr>
              <a:t>'eggplant'</a:t>
            </a:r>
            <a:r>
              <a:rPr lang="en" sz="4000" dirty="0">
                <a:solidFill>
                  <a:srgbClr val="000000"/>
                </a:solidFill>
                <a:highlight>
                  <a:srgbClr val="FFFFFE"/>
                </a:highlight>
                <a:latin typeface="Courier New"/>
                <a:ea typeface="Courier New"/>
                <a:cs typeface="Courier New"/>
                <a:sym typeface="Courier New"/>
              </a:rPr>
              <a:t>:</a:t>
            </a:r>
            <a:r>
              <a:rPr lang="en" sz="4000" dirty="0">
                <a:solidFill>
                  <a:srgbClr val="A31515"/>
                </a:solidFill>
                <a:highlight>
                  <a:srgbClr val="FFFFFE"/>
                </a:highlight>
                <a:latin typeface="Courier New"/>
                <a:ea typeface="Courier New"/>
                <a:cs typeface="Courier New"/>
                <a:sym typeface="Courier New"/>
              </a:rPr>
              <a:t>'vegetable'</a:t>
            </a:r>
            <a:r>
              <a:rPr lang="en" sz="4000" dirty="0">
                <a:solidFill>
                  <a:srgbClr val="000000"/>
                </a:solidFill>
                <a:highlight>
                  <a:srgbClr val="FFFFFE"/>
                </a:highlight>
                <a:latin typeface="Courier New"/>
                <a:ea typeface="Courier New"/>
                <a:cs typeface="Courier New"/>
                <a:sym typeface="Courier New"/>
              </a:rPr>
              <a:t>}</a:t>
            </a:r>
            <a:endParaRPr sz="4000" dirty="0">
              <a:solidFill>
                <a:srgbClr val="000000"/>
              </a:solidFill>
              <a:highlight>
                <a:srgbClr val="FFFFFE"/>
              </a:highlight>
              <a:latin typeface="Courier New"/>
              <a:ea typeface="Courier New"/>
              <a:cs typeface="Courier New"/>
              <a:sym typeface="Courier New"/>
            </a:endParaRPr>
          </a:p>
          <a:p>
            <a:pPr marL="0" indent="0">
              <a:lnSpc>
                <a:spcPct val="135714"/>
              </a:lnSpc>
              <a:buSzPct val="70000"/>
              <a:buNone/>
            </a:pPr>
            <a:endParaRPr sz="4000" dirty="0">
              <a:solidFill>
                <a:srgbClr val="000000"/>
              </a:solidFill>
              <a:highlight>
                <a:srgbClr val="FFFFFE"/>
              </a:highlight>
              <a:latin typeface="Courier New"/>
              <a:ea typeface="Courier New"/>
              <a:cs typeface="Courier New"/>
              <a:sym typeface="Courier New"/>
            </a:endParaRPr>
          </a:p>
          <a:p>
            <a:pPr marL="0" indent="0">
              <a:lnSpc>
                <a:spcPct val="135714"/>
              </a:lnSpc>
              <a:buSzPct val="70000"/>
              <a:buNone/>
            </a:pPr>
            <a:r>
              <a:rPr lang="en" sz="4000" dirty="0">
                <a:solidFill>
                  <a:srgbClr val="795E26"/>
                </a:solidFill>
                <a:highlight>
                  <a:srgbClr val="FFFFFE"/>
                </a:highlight>
                <a:latin typeface="Courier New"/>
                <a:ea typeface="Courier New"/>
                <a:cs typeface="Courier New"/>
                <a:sym typeface="Courier New"/>
              </a:rPr>
              <a:t>print</a:t>
            </a:r>
            <a:r>
              <a:rPr lang="en" sz="4000" dirty="0">
                <a:solidFill>
                  <a:srgbClr val="000000"/>
                </a:solidFill>
                <a:highlight>
                  <a:srgbClr val="FFFFFE"/>
                </a:highlight>
                <a:latin typeface="Courier New"/>
                <a:ea typeface="Courier New"/>
                <a:cs typeface="Courier New"/>
                <a:sym typeface="Courier New"/>
              </a:rPr>
              <a:t>(my_dictionary[</a:t>
            </a:r>
            <a:r>
              <a:rPr lang="en" sz="4000" dirty="0">
                <a:solidFill>
                  <a:srgbClr val="A31515"/>
                </a:solidFill>
                <a:highlight>
                  <a:srgbClr val="FFFFFE"/>
                </a:highlight>
                <a:latin typeface="Courier New"/>
                <a:ea typeface="Courier New"/>
                <a:cs typeface="Courier New"/>
                <a:sym typeface="Courier New"/>
              </a:rPr>
              <a:t>'cabbage'</a:t>
            </a:r>
            <a:r>
              <a:rPr lang="en" sz="4000" dirty="0">
                <a:solidFill>
                  <a:srgbClr val="000000"/>
                </a:solidFill>
                <a:highlight>
                  <a:srgbClr val="FFFFFE"/>
                </a:highlight>
                <a:latin typeface="Courier New"/>
                <a:ea typeface="Courier New"/>
                <a:cs typeface="Courier New"/>
                <a:sym typeface="Courier New"/>
              </a:rPr>
              <a:t>])</a:t>
            </a:r>
            <a:endParaRPr sz="4000" dirty="0">
              <a:latin typeface="Courier New"/>
              <a:ea typeface="Courier New"/>
              <a:cs typeface="Courier New"/>
              <a:sym typeface="Courier New"/>
            </a:endParaRPr>
          </a:p>
        </p:txBody>
      </p:sp>
      <p:sp>
        <p:nvSpPr>
          <p:cNvPr id="232" name="Google Shape;232;p32"/>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38</a:t>
            </a:fld>
            <a:endParaRPr>
              <a:solidFill>
                <a:schemeClr val="accent1"/>
              </a:solidFill>
              <a:latin typeface="Lato"/>
              <a:ea typeface="Lato"/>
              <a:cs typeface="Lato"/>
              <a:sym typeface="Lato"/>
            </a:endParaRPr>
          </a:p>
        </p:txBody>
      </p:sp>
      <p:sp>
        <p:nvSpPr>
          <p:cNvPr id="5" name="Google Shape;122;p18">
            <a:extLst>
              <a:ext uri="{FF2B5EF4-FFF2-40B4-BE49-F238E27FC236}">
                <a16:creationId xmlns:a16="http://schemas.microsoft.com/office/drawing/2014/main" id="{5ABBBCBF-7169-A493-0498-491C61C6783C}"/>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6" name="Google Shape;122;p18">
            <a:extLst>
              <a:ext uri="{FF2B5EF4-FFF2-40B4-BE49-F238E27FC236}">
                <a16:creationId xmlns:a16="http://schemas.microsoft.com/office/drawing/2014/main" id="{2854A2E4-6B16-0F2F-7047-747B3A72F199}"/>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FF0000"/>
                </a:solidFill>
                <a:latin typeface="Helvetica Neue"/>
              </a:rPr>
              <a:t>*</a:t>
            </a:r>
            <a:r>
              <a:rPr lang="en-US" dirty="0">
                <a:solidFill>
                  <a:srgbClr val="006D64"/>
                </a:solidFill>
                <a:latin typeface="Helvetica Neue"/>
              </a:rPr>
              <a:t> Dictionary</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a:spLocks noGrp="1"/>
          </p:cNvSpPr>
          <p:nvPr>
            <p:ph type="body" idx="1"/>
          </p:nvPr>
        </p:nvSpPr>
        <p:spPr>
          <a:xfrm>
            <a:off x="1817088" y="3455464"/>
            <a:ext cx="20503200" cy="9439371"/>
          </a:xfrm>
          <a:prstGeom prst="rect">
            <a:avLst/>
          </a:prstGeom>
        </p:spPr>
        <p:txBody>
          <a:bodyPr spcFirstLastPara="1" wrap="square" lIns="243800" tIns="243800" rIns="243800" bIns="243800" anchor="t" anchorCtr="0">
            <a:normAutofit fontScale="92500" lnSpcReduction="10000"/>
          </a:bodyPr>
          <a:lstStyle/>
          <a:p>
            <a:pPr>
              <a:lnSpc>
                <a:spcPct val="170000"/>
              </a:lnSpc>
              <a:buSzPct val="70000"/>
            </a:pPr>
            <a:r>
              <a:rPr lang="en" sz="3733" dirty="0"/>
              <a:t>Types: int, float, str, bool, list, tuple</a:t>
            </a:r>
            <a:endParaRPr sz="3733" dirty="0"/>
          </a:p>
          <a:p>
            <a:pPr>
              <a:lnSpc>
                <a:spcPct val="170000"/>
              </a:lnSpc>
              <a:buSzPct val="70000"/>
            </a:pPr>
            <a:r>
              <a:rPr lang="en" sz="3733" dirty="0"/>
              <a:t>Convert types of variables to other types</a:t>
            </a:r>
            <a:endParaRPr sz="3733" dirty="0">
              <a:latin typeface="Courier New"/>
              <a:ea typeface="Courier New"/>
              <a:cs typeface="Courier New"/>
              <a:sym typeface="Courier New"/>
            </a:endParaRPr>
          </a:p>
          <a:p>
            <a:pPr marL="0" indent="0">
              <a:lnSpc>
                <a:spcPct val="135714"/>
              </a:lnSpc>
              <a:spcBef>
                <a:spcPts val="3200"/>
              </a:spcBef>
              <a:buSzPct val="70000"/>
              <a:buNone/>
            </a:pPr>
            <a:r>
              <a:rPr lang="en" sz="3733" dirty="0">
                <a:solidFill>
                  <a:srgbClr val="000000"/>
                </a:solidFill>
                <a:highlight>
                  <a:srgbClr val="FFFFFE"/>
                </a:highlight>
                <a:latin typeface="Courier New"/>
                <a:ea typeface="Courier New"/>
                <a:cs typeface="Courier New"/>
                <a:sym typeface="Courier New"/>
              </a:rPr>
              <a:t>my_float = </a:t>
            </a:r>
            <a:r>
              <a:rPr lang="en" sz="3733" dirty="0">
                <a:solidFill>
                  <a:srgbClr val="267F99"/>
                </a:solidFill>
                <a:highlight>
                  <a:srgbClr val="FFFFFE"/>
                </a:highlight>
                <a:latin typeface="Courier New"/>
                <a:ea typeface="Courier New"/>
                <a:cs typeface="Courier New"/>
                <a:sym typeface="Courier New"/>
              </a:rPr>
              <a:t>float</a:t>
            </a:r>
            <a:r>
              <a:rPr lang="en" sz="3733" dirty="0">
                <a:solidFill>
                  <a:srgbClr val="000000"/>
                </a:solidFill>
                <a:highlight>
                  <a:srgbClr val="FFFFFE"/>
                </a:highlight>
                <a:latin typeface="Courier New"/>
                <a:ea typeface="Courier New"/>
                <a:cs typeface="Courier New"/>
                <a:sym typeface="Courier New"/>
              </a:rPr>
              <a:t>(my_</a:t>
            </a:r>
            <a:r>
              <a:rPr lang="en" sz="3733" dirty="0">
                <a:latin typeface="Courier New"/>
                <a:ea typeface="Courier New"/>
                <a:cs typeface="Courier New"/>
                <a:sym typeface="Courier New"/>
              </a:rPr>
              <a:t>string</a:t>
            </a:r>
            <a:r>
              <a:rPr lang="en" sz="3733" dirty="0">
                <a:solidFill>
                  <a:srgbClr val="000000"/>
                </a:solidFill>
                <a:highlight>
                  <a:srgbClr val="FFFFFE"/>
                </a:highlight>
                <a:latin typeface="Courier New"/>
                <a:ea typeface="Courier New"/>
                <a:cs typeface="Courier New"/>
                <a:sym typeface="Courier New"/>
              </a:rPr>
              <a:t>) </a:t>
            </a:r>
            <a:r>
              <a:rPr lang="en" sz="3733" dirty="0">
                <a:solidFill>
                  <a:srgbClr val="008000"/>
                </a:solidFill>
                <a:highlight>
                  <a:srgbClr val="FFFFFE"/>
                </a:highlight>
                <a:latin typeface="Courier New"/>
                <a:ea typeface="Courier New"/>
                <a:cs typeface="Courier New"/>
                <a:sym typeface="Courier New"/>
              </a:rPr>
              <a:t>#gives string in float form if possible</a:t>
            </a:r>
          </a:p>
          <a:p>
            <a:pPr marL="0" indent="0">
              <a:lnSpc>
                <a:spcPct val="135714"/>
              </a:lnSpc>
              <a:spcBef>
                <a:spcPts val="3200"/>
              </a:spcBef>
              <a:buSzPct val="70000"/>
              <a:buNone/>
            </a:pPr>
            <a:endParaRPr lang="en" sz="3733" dirty="0">
              <a:latin typeface="Courier New"/>
              <a:ea typeface="Courier New"/>
              <a:cs typeface="Courier New"/>
              <a:sym typeface="Courier New"/>
            </a:endParaRPr>
          </a:p>
          <a:p>
            <a:pPr>
              <a:buSzPct val="70000"/>
            </a:pPr>
            <a:r>
              <a:rPr lang="en" sz="3733" dirty="0"/>
              <a:t>Compatible types:</a:t>
            </a:r>
            <a:endParaRPr sz="3733" dirty="0"/>
          </a:p>
          <a:p>
            <a:pPr lvl="1" indent="-829736">
              <a:buSzPct val="70000"/>
            </a:pPr>
            <a:r>
              <a:rPr lang="en-US" sz="3733" dirty="0"/>
              <a:t>i</a:t>
            </a:r>
            <a:r>
              <a:rPr lang="en" sz="3733" dirty="0"/>
              <a:t>nt → float</a:t>
            </a:r>
          </a:p>
          <a:p>
            <a:pPr lvl="1" indent="-829736">
              <a:buSzPct val="70000"/>
            </a:pPr>
            <a:r>
              <a:rPr lang="en" sz="3733" dirty="0"/>
              <a:t>float → int  (always rounds down)</a:t>
            </a:r>
            <a:endParaRPr sz="3733" dirty="0"/>
          </a:p>
          <a:p>
            <a:pPr lvl="1" indent="-829736">
              <a:buSzPct val="70000"/>
            </a:pPr>
            <a:r>
              <a:rPr lang="en" sz="3733" dirty="0"/>
              <a:t>str → int</a:t>
            </a:r>
          </a:p>
          <a:p>
            <a:pPr lvl="1" indent="-829736">
              <a:buSzPct val="70000"/>
            </a:pPr>
            <a:r>
              <a:rPr lang="en" sz="3733" dirty="0"/>
              <a:t>str → float</a:t>
            </a:r>
          </a:p>
          <a:p>
            <a:pPr lvl="1" indent="-829736">
              <a:buSzPct val="70000"/>
            </a:pPr>
            <a:r>
              <a:rPr lang="en" sz="3733" dirty="0">
                <a:solidFill>
                  <a:srgbClr val="FF0000"/>
                </a:solidFill>
              </a:rPr>
              <a:t>*</a:t>
            </a:r>
            <a:r>
              <a:rPr lang="en" sz="3733" dirty="0"/>
              <a:t>[most types] → string</a:t>
            </a:r>
            <a:endParaRPr sz="3733" dirty="0"/>
          </a:p>
          <a:p>
            <a:pPr lvl="1" indent="-829736">
              <a:buSzPct val="70000"/>
            </a:pPr>
            <a:r>
              <a:rPr lang="en" sz="3733" dirty="0">
                <a:solidFill>
                  <a:srgbClr val="FF0000"/>
                </a:solidFill>
              </a:rPr>
              <a:t>*</a:t>
            </a:r>
            <a:r>
              <a:rPr lang="en" sz="3733" dirty="0"/>
              <a:t>list → tuple</a:t>
            </a:r>
            <a:endParaRPr sz="3733" dirty="0"/>
          </a:p>
          <a:p>
            <a:pPr lvl="1" indent="-829736">
              <a:buSzPct val="70000"/>
            </a:pPr>
            <a:r>
              <a:rPr lang="en" sz="3733" dirty="0">
                <a:solidFill>
                  <a:srgbClr val="FF0000"/>
                </a:solidFill>
              </a:rPr>
              <a:t>*</a:t>
            </a:r>
            <a:r>
              <a:rPr lang="en" sz="3733" dirty="0"/>
              <a:t>boolean → int/float </a:t>
            </a:r>
            <a:r>
              <a:rPr lang="en" sz="3733" dirty="0">
                <a:solidFill>
                  <a:schemeClr val="accent1">
                    <a:lumMod val="60000"/>
                    <a:lumOff val="40000"/>
                  </a:schemeClr>
                </a:solidFill>
              </a:rPr>
              <a:t>(0 → False, anything else → True)</a:t>
            </a:r>
            <a:endParaRPr sz="3733" dirty="0">
              <a:solidFill>
                <a:schemeClr val="accent1">
                  <a:lumMod val="60000"/>
                  <a:lumOff val="40000"/>
                </a:schemeClr>
              </a:solidFill>
            </a:endParaRPr>
          </a:p>
          <a:p>
            <a:pPr lvl="1" indent="-829736">
              <a:buSzPct val="70000"/>
            </a:pPr>
            <a:r>
              <a:rPr lang="en" sz="3733" dirty="0">
                <a:solidFill>
                  <a:srgbClr val="FF0000"/>
                </a:solidFill>
              </a:rPr>
              <a:t>*</a:t>
            </a:r>
            <a:r>
              <a:rPr lang="en" sz="3733" dirty="0"/>
              <a:t>str → list/tuple </a:t>
            </a:r>
            <a:r>
              <a:rPr lang="en" sz="3733" dirty="0">
                <a:solidFill>
                  <a:schemeClr val="accent1">
                    <a:lumMod val="60000"/>
                    <a:lumOff val="40000"/>
                  </a:schemeClr>
                </a:solidFill>
              </a:rPr>
              <a:t>(only converts str to list/tuple of single characters)</a:t>
            </a:r>
            <a:endParaRPr sz="3733" dirty="0">
              <a:solidFill>
                <a:schemeClr val="accent1">
                  <a:lumMod val="60000"/>
                  <a:lumOff val="40000"/>
                </a:schemeClr>
              </a:solidFill>
            </a:endParaRPr>
          </a:p>
        </p:txBody>
      </p:sp>
      <p:sp>
        <p:nvSpPr>
          <p:cNvPr id="239" name="Google Shape;239;p33"/>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39</a:t>
            </a:fld>
            <a:endParaRPr>
              <a:solidFill>
                <a:schemeClr val="accent1"/>
              </a:solidFill>
              <a:latin typeface="Lato"/>
              <a:ea typeface="Lato"/>
              <a:cs typeface="Lato"/>
              <a:sym typeface="Lato"/>
            </a:endParaRPr>
          </a:p>
        </p:txBody>
      </p:sp>
      <p:sp>
        <p:nvSpPr>
          <p:cNvPr id="5" name="Google Shape;122;p18">
            <a:extLst>
              <a:ext uri="{FF2B5EF4-FFF2-40B4-BE49-F238E27FC236}">
                <a16:creationId xmlns:a16="http://schemas.microsoft.com/office/drawing/2014/main" id="{84BD4AD9-A3EB-9CD0-13EE-F1B6711CE0FC}"/>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6" name="Google Shape;122;p18">
            <a:extLst>
              <a:ext uri="{FF2B5EF4-FFF2-40B4-BE49-F238E27FC236}">
                <a16:creationId xmlns:a16="http://schemas.microsoft.com/office/drawing/2014/main" id="{CE4C8E30-2C5E-9F27-3B8E-151ADC9E7DA5}"/>
              </a:ext>
            </a:extLst>
          </p:cNvPr>
          <p:cNvSpPr txBox="1">
            <a:spLocks/>
          </p:cNvSpPr>
          <p:nvPr/>
        </p:nvSpPr>
        <p:spPr>
          <a:xfrm>
            <a:off x="482592" y="20286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Type Conversion</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6"/>
          <p:cNvSpPr txBox="1">
            <a:spLocks noGrp="1"/>
          </p:cNvSpPr>
          <p:nvPr>
            <p:ph type="title"/>
          </p:nvPr>
        </p:nvSpPr>
        <p:spPr>
          <a:xfrm>
            <a:off x="3840666" y="5784167"/>
            <a:ext cx="16849875" cy="2724152"/>
          </a:xfrm>
          <a:prstGeom prst="rect">
            <a:avLst/>
          </a:prstGeom>
          <a:noFill/>
          <a:ln>
            <a:noFill/>
          </a:ln>
        </p:spPr>
        <p:txBody>
          <a:bodyPr spcFirstLastPara="1" wrap="square" lIns="91400" tIns="91400" rIns="91400" bIns="91400" anchor="t" anchorCtr="0">
            <a:normAutofit/>
          </a:bodyPr>
          <a:lstStyle/>
          <a:p>
            <a:r>
              <a:rPr lang="en-US" dirty="0"/>
              <a:t>WHAT IS AI/ML?</a:t>
            </a:r>
            <a:endParaRPr dirty="0"/>
          </a:p>
        </p:txBody>
      </p:sp>
      <p:sp>
        <p:nvSpPr>
          <p:cNvPr id="75" name="Google Shape;75;p6"/>
          <p:cNvSpPr txBox="1">
            <a:spLocks noGrp="1"/>
          </p:cNvSpPr>
          <p:nvPr>
            <p:ph type="sldNum" idx="12"/>
          </p:nvPr>
        </p:nvSpPr>
        <p:spPr>
          <a:xfrm>
            <a:off x="20055069" y="12800874"/>
            <a:ext cx="368125" cy="553917"/>
          </a:xfrm>
          <a:prstGeom prst="rect">
            <a:avLst/>
          </a:prstGeom>
          <a:noFill/>
          <a:ln>
            <a:noFill/>
          </a:ln>
        </p:spPr>
        <p:txBody>
          <a:bodyPr spcFirstLastPara="1" wrap="square" lIns="91400" tIns="91400" rIns="91400" bIns="91400" anchor="ctr" anchorCtr="0">
            <a:spAutoFit/>
          </a:bodyPr>
          <a:lstStyle/>
          <a:p>
            <a:fld id="{00000000-1234-1234-1234-123412341234}" type="slidenum">
              <a:rPr lang="en-US"/>
              <a:pPr/>
              <a:t>4</a:t>
            </a:fld>
            <a:endParaRPr/>
          </a:p>
        </p:txBody>
      </p:sp>
      <p:sp>
        <p:nvSpPr>
          <p:cNvPr id="76" name="Google Shape;76;p6"/>
          <p:cNvSpPr txBox="1"/>
          <p:nvPr/>
        </p:nvSpPr>
        <p:spPr>
          <a:xfrm>
            <a:off x="4609446" y="9224685"/>
            <a:ext cx="1976821" cy="739032"/>
          </a:xfrm>
          <a:prstGeom prst="rect">
            <a:avLst/>
          </a:prstGeom>
          <a:noFill/>
          <a:ln>
            <a:noFill/>
          </a:ln>
        </p:spPr>
        <p:txBody>
          <a:bodyPr spcFirstLastPara="1" wrap="square" lIns="91400" tIns="91400" rIns="91400" bIns="91400" anchor="t" anchorCtr="0">
            <a:spAutoFit/>
          </a:bodyPr>
          <a:lstStyle/>
          <a:p>
            <a:pPr>
              <a:buSzPts val="1800"/>
            </a:pPr>
            <a:r>
              <a:rPr lang="en-US" sz="3603" u="sng">
                <a:latin typeface="Calibri"/>
                <a:ea typeface="Calibri"/>
                <a:cs typeface="Calibri"/>
                <a:sym typeface="Calibri"/>
                <a:hlinkClick r:id="rId3">
                  <a:extLst>
                    <a:ext uri="{A12FA001-AC4F-418D-AE19-62706E023703}">
                      <ahyp:hlinkClr xmlns:ahyp="http://schemas.microsoft.com/office/drawing/2018/hyperlinkcolor" val="tx"/>
                    </a:ext>
                  </a:extLst>
                </a:hlinkClick>
              </a:rPr>
              <a:t>AI vs. ML </a:t>
            </a:r>
            <a:endParaRPr sz="3603">
              <a:latin typeface="Calibri"/>
              <a:ea typeface="Calibri"/>
              <a:cs typeface="Calibri"/>
              <a:sym typeface="Calibri"/>
            </a:endParaRPr>
          </a:p>
        </p:txBody>
      </p:sp>
    </p:spTree>
    <p:extLst>
      <p:ext uri="{BB962C8B-B14F-4D97-AF65-F5344CB8AC3E}">
        <p14:creationId xmlns:p14="http://schemas.microsoft.com/office/powerpoint/2010/main" val="39161259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aphicFrame>
        <p:nvGraphicFramePr>
          <p:cNvPr id="260" name="Google Shape;260;p36"/>
          <p:cNvGraphicFramePr/>
          <p:nvPr>
            <p:extLst>
              <p:ext uri="{D42A27DB-BD31-4B8C-83A1-F6EECF244321}">
                <p14:modId xmlns:p14="http://schemas.microsoft.com/office/powerpoint/2010/main" val="482785543"/>
              </p:ext>
            </p:extLst>
          </p:nvPr>
        </p:nvGraphicFramePr>
        <p:xfrm>
          <a:off x="1036767" y="4226956"/>
          <a:ext cx="22401400" cy="5922336"/>
        </p:xfrm>
        <a:graphic>
          <a:graphicData uri="http://schemas.openxmlformats.org/drawingml/2006/table">
            <a:tbl>
              <a:tblPr bandCol="1">
                <a:noFill/>
                <a:tableStyleId>{366D73A4-10B9-488E-B534-3219F61FD19C}</a:tableStyleId>
              </a:tblPr>
              <a:tblGrid>
                <a:gridCol w="3200200">
                  <a:extLst>
                    <a:ext uri="{9D8B030D-6E8A-4147-A177-3AD203B41FA5}">
                      <a16:colId xmlns:a16="http://schemas.microsoft.com/office/drawing/2014/main" val="20000"/>
                    </a:ext>
                  </a:extLst>
                </a:gridCol>
                <a:gridCol w="3200200">
                  <a:extLst>
                    <a:ext uri="{9D8B030D-6E8A-4147-A177-3AD203B41FA5}">
                      <a16:colId xmlns:a16="http://schemas.microsoft.com/office/drawing/2014/main" val="20001"/>
                    </a:ext>
                  </a:extLst>
                </a:gridCol>
                <a:gridCol w="3200200">
                  <a:extLst>
                    <a:ext uri="{9D8B030D-6E8A-4147-A177-3AD203B41FA5}">
                      <a16:colId xmlns:a16="http://schemas.microsoft.com/office/drawing/2014/main" val="20002"/>
                    </a:ext>
                  </a:extLst>
                </a:gridCol>
                <a:gridCol w="3200200">
                  <a:extLst>
                    <a:ext uri="{9D8B030D-6E8A-4147-A177-3AD203B41FA5}">
                      <a16:colId xmlns:a16="http://schemas.microsoft.com/office/drawing/2014/main" val="20003"/>
                    </a:ext>
                  </a:extLst>
                </a:gridCol>
                <a:gridCol w="3200200">
                  <a:extLst>
                    <a:ext uri="{9D8B030D-6E8A-4147-A177-3AD203B41FA5}">
                      <a16:colId xmlns:a16="http://schemas.microsoft.com/office/drawing/2014/main" val="20004"/>
                    </a:ext>
                  </a:extLst>
                </a:gridCol>
                <a:gridCol w="3200200">
                  <a:extLst>
                    <a:ext uri="{9D8B030D-6E8A-4147-A177-3AD203B41FA5}">
                      <a16:colId xmlns:a16="http://schemas.microsoft.com/office/drawing/2014/main" val="20005"/>
                    </a:ext>
                  </a:extLst>
                </a:gridCol>
                <a:gridCol w="3200200">
                  <a:extLst>
                    <a:ext uri="{9D8B030D-6E8A-4147-A177-3AD203B41FA5}">
                      <a16:colId xmlns:a16="http://schemas.microsoft.com/office/drawing/2014/main" val="20006"/>
                    </a:ext>
                  </a:extLst>
                </a:gridCol>
              </a:tblGrid>
              <a:tr h="1723869">
                <a:tc>
                  <a:txBody>
                    <a:bodyPr/>
                    <a:lstStyle/>
                    <a:p>
                      <a:pPr marL="0" marR="0" lvl="0" indent="0" algn="ctr" rtl="0">
                        <a:spcBef>
                          <a:spcPts val="0"/>
                        </a:spcBef>
                        <a:spcAft>
                          <a:spcPts val="0"/>
                        </a:spcAft>
                        <a:buNone/>
                      </a:pPr>
                      <a:r>
                        <a:rPr lang="en" sz="8800" u="none" strike="noStrike" cap="none">
                          <a:solidFill>
                            <a:srgbClr val="000000"/>
                          </a:solidFill>
                        </a:rPr>
                        <a:t>+</a:t>
                      </a:r>
                      <a:endParaRPr sz="290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8800" u="none" strike="noStrike" cap="none">
                          <a:solidFill>
                            <a:srgbClr val="000000"/>
                          </a:solidFill>
                        </a:rPr>
                        <a:t>-</a:t>
                      </a:r>
                      <a:endParaRPr sz="290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8800" u="none" strike="noStrike" cap="none">
                          <a:solidFill>
                            <a:srgbClr val="000000"/>
                          </a:solidFill>
                        </a:rPr>
                        <a:t>*</a:t>
                      </a:r>
                      <a:endParaRPr sz="290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8800" u="none" strike="noStrike" cap="none">
                          <a:solidFill>
                            <a:srgbClr val="000000"/>
                          </a:solidFill>
                        </a:rPr>
                        <a:t>**</a:t>
                      </a:r>
                      <a:endParaRPr sz="290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8800" u="none" strike="noStrike" cap="none">
                          <a:solidFill>
                            <a:srgbClr val="000000"/>
                          </a:solidFill>
                        </a:rPr>
                        <a:t>/</a:t>
                      </a:r>
                      <a:endParaRPr sz="290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8800" u="none" strike="noStrike" cap="none">
                          <a:solidFill>
                            <a:srgbClr val="000000"/>
                          </a:solidFill>
                        </a:rPr>
                        <a:t>//</a:t>
                      </a:r>
                      <a:endParaRPr sz="290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8800" u="none" strike="noStrike" cap="none">
                          <a:solidFill>
                            <a:srgbClr val="000000"/>
                          </a:solidFill>
                        </a:rPr>
                        <a:t>%</a:t>
                      </a:r>
                      <a:endParaRPr sz="290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21333">
                <a:tc>
                  <a:txBody>
                    <a:bodyPr/>
                    <a:lstStyle/>
                    <a:p>
                      <a:pPr marL="0" marR="0" lvl="0" indent="0" algn="ctr" rtl="0">
                        <a:spcBef>
                          <a:spcPts val="0"/>
                        </a:spcBef>
                        <a:spcAft>
                          <a:spcPts val="0"/>
                        </a:spcAft>
                        <a:buNone/>
                      </a:pPr>
                      <a:r>
                        <a:rPr lang="en" sz="4000" u="none" strike="noStrike" cap="none" dirty="0">
                          <a:solidFill>
                            <a:srgbClr val="000000"/>
                          </a:solidFill>
                        </a:rPr>
                        <a:t>Addition</a:t>
                      </a:r>
                      <a:endParaRPr sz="2900" dirty="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4000" u="none" strike="noStrike" cap="none" dirty="0">
                          <a:solidFill>
                            <a:srgbClr val="000000"/>
                          </a:solidFill>
                        </a:rPr>
                        <a:t>Subtraction</a:t>
                      </a:r>
                      <a:endParaRPr sz="2900" dirty="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400"/>
                        <a:buFont typeface="Calibri"/>
                        <a:buNone/>
                      </a:pPr>
                      <a:r>
                        <a:rPr lang="en" sz="4000" u="none" strike="noStrike" cap="none">
                          <a:solidFill>
                            <a:srgbClr val="000000"/>
                          </a:solidFill>
                        </a:rPr>
                        <a:t>Multiplication</a:t>
                      </a:r>
                      <a:endParaRPr sz="290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3500" u="none" strike="noStrike" cap="none" dirty="0">
                          <a:solidFill>
                            <a:srgbClr val="000000"/>
                          </a:solidFill>
                        </a:rPr>
                        <a:t>Exponentiation</a:t>
                      </a:r>
                      <a:endParaRPr sz="3500" u="none" strike="noStrike" cap="none" dirty="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4000" u="none" strike="noStrike" cap="none">
                          <a:solidFill>
                            <a:srgbClr val="000000"/>
                          </a:solidFill>
                        </a:rPr>
                        <a:t>Division</a:t>
                      </a:r>
                      <a:endParaRPr sz="2900">
                        <a:solidFill>
                          <a:srgbClr val="000000"/>
                        </a:solidFill>
                      </a:endParaRPr>
                    </a:p>
                    <a:p>
                      <a:pPr marL="0" marR="0" lvl="0" indent="0" algn="ctr" rtl="0">
                        <a:spcBef>
                          <a:spcPts val="0"/>
                        </a:spcBef>
                        <a:spcAft>
                          <a:spcPts val="0"/>
                        </a:spcAft>
                        <a:buClr>
                          <a:schemeClr val="dk1"/>
                        </a:buClr>
                        <a:buSzPts val="1400"/>
                        <a:buFont typeface="Calibri"/>
                        <a:buNone/>
                      </a:pPr>
                      <a:r>
                        <a:rPr lang="en" sz="4000" u="none" strike="noStrike" cap="none">
                          <a:solidFill>
                            <a:srgbClr val="000000"/>
                          </a:solidFill>
                        </a:rPr>
                        <a:t>(turns int to float)</a:t>
                      </a:r>
                      <a:endParaRPr sz="290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4000" u="none" strike="noStrike" cap="none">
                          <a:solidFill>
                            <a:srgbClr val="000000"/>
                          </a:solidFill>
                        </a:rPr>
                        <a:t>Floor Division</a:t>
                      </a:r>
                      <a:endParaRPr sz="2900">
                        <a:solidFill>
                          <a:srgbClr val="000000"/>
                        </a:solidFill>
                      </a:endParaRPr>
                    </a:p>
                    <a:p>
                      <a:pPr marL="0" marR="0" lvl="0" indent="0" algn="ctr" rtl="0">
                        <a:spcBef>
                          <a:spcPts val="0"/>
                        </a:spcBef>
                        <a:spcAft>
                          <a:spcPts val="0"/>
                        </a:spcAft>
                        <a:buClr>
                          <a:schemeClr val="dk1"/>
                        </a:buClr>
                        <a:buSzPts val="1400"/>
                        <a:buFont typeface="Calibri"/>
                        <a:buNone/>
                      </a:pPr>
                      <a:r>
                        <a:rPr lang="en" sz="4000" u="none" strike="noStrike" cap="none">
                          <a:solidFill>
                            <a:srgbClr val="000000"/>
                          </a:solidFill>
                        </a:rPr>
                        <a:t>(rounds down the quotient)</a:t>
                      </a:r>
                      <a:endParaRPr sz="290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4000" u="none" strike="noStrike" cap="none">
                          <a:solidFill>
                            <a:srgbClr val="000000"/>
                          </a:solidFill>
                        </a:rPr>
                        <a:t>Modulus</a:t>
                      </a:r>
                      <a:endParaRPr sz="2900">
                        <a:solidFill>
                          <a:srgbClr val="000000"/>
                        </a:solidFill>
                      </a:endParaRPr>
                    </a:p>
                    <a:p>
                      <a:pPr marL="0" marR="0" lvl="0" indent="0" algn="ctr" rtl="0">
                        <a:spcBef>
                          <a:spcPts val="0"/>
                        </a:spcBef>
                        <a:spcAft>
                          <a:spcPts val="0"/>
                        </a:spcAft>
                        <a:buClr>
                          <a:schemeClr val="dk1"/>
                        </a:buClr>
                        <a:buSzPts val="1400"/>
                        <a:buFont typeface="Calibri"/>
                        <a:buNone/>
                      </a:pPr>
                      <a:r>
                        <a:rPr lang="en" sz="4000" u="none" strike="noStrike" cap="none">
                          <a:solidFill>
                            <a:srgbClr val="000000"/>
                          </a:solidFill>
                        </a:rPr>
                        <a:t>(returns the remainder)</a:t>
                      </a:r>
                      <a:endParaRPr sz="290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577133">
                <a:tc>
                  <a:txBody>
                    <a:bodyPr/>
                    <a:lstStyle/>
                    <a:p>
                      <a:pPr marL="0" marR="0" lvl="0" indent="0" algn="ctr" rtl="0">
                        <a:spcBef>
                          <a:spcPts val="0"/>
                        </a:spcBef>
                        <a:spcAft>
                          <a:spcPts val="0"/>
                        </a:spcAft>
                        <a:buNone/>
                      </a:pPr>
                      <a:r>
                        <a:rPr lang="en" sz="2900" u="none" strike="noStrike" cap="none" dirty="0">
                          <a:solidFill>
                            <a:srgbClr val="000000"/>
                          </a:solidFill>
                          <a:latin typeface="Courier New"/>
                          <a:ea typeface="Courier New"/>
                          <a:cs typeface="Courier New"/>
                          <a:sym typeface="Courier New"/>
                        </a:rPr>
                        <a:t>x + y</a:t>
                      </a:r>
                      <a:endParaRPr sz="2900" dirty="0">
                        <a:solidFill>
                          <a:srgbClr val="000000"/>
                        </a:solidFill>
                      </a:endParaRPr>
                    </a:p>
                    <a:p>
                      <a:pPr marL="0" marR="0" lvl="0" indent="0" algn="ctr" rtl="0">
                        <a:spcBef>
                          <a:spcPts val="0"/>
                        </a:spcBef>
                        <a:spcAft>
                          <a:spcPts val="0"/>
                        </a:spcAft>
                        <a:buClr>
                          <a:schemeClr val="dk1"/>
                        </a:buClr>
                        <a:buSzPts val="1400"/>
                        <a:buFont typeface="Courier New"/>
                        <a:buNone/>
                      </a:pPr>
                      <a:r>
                        <a:rPr lang="en" sz="2900" u="none" strike="noStrike" cap="none" dirty="0">
                          <a:solidFill>
                            <a:srgbClr val="000000"/>
                          </a:solidFill>
                          <a:latin typeface="Courier New"/>
                          <a:ea typeface="Courier New"/>
                          <a:cs typeface="Courier New"/>
                          <a:sym typeface="Courier New"/>
                        </a:rPr>
                        <a:t>1 + 2 == 3</a:t>
                      </a:r>
                      <a:endParaRPr sz="2900" dirty="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2900" u="none" strike="noStrike" cap="none" dirty="0">
                          <a:solidFill>
                            <a:srgbClr val="000000"/>
                          </a:solidFill>
                          <a:latin typeface="Courier New"/>
                          <a:ea typeface="Courier New"/>
                          <a:cs typeface="Courier New"/>
                          <a:sym typeface="Courier New"/>
                        </a:rPr>
                        <a:t>x - y</a:t>
                      </a:r>
                      <a:endParaRPr sz="2900" dirty="0">
                        <a:solidFill>
                          <a:srgbClr val="000000"/>
                        </a:solidFill>
                      </a:endParaRPr>
                    </a:p>
                    <a:p>
                      <a:pPr marL="0" marR="0" lvl="0" indent="0" algn="ctr" rtl="0">
                        <a:spcBef>
                          <a:spcPts val="0"/>
                        </a:spcBef>
                        <a:spcAft>
                          <a:spcPts val="0"/>
                        </a:spcAft>
                        <a:buClr>
                          <a:schemeClr val="dk1"/>
                        </a:buClr>
                        <a:buSzPts val="1400"/>
                        <a:buFont typeface="Courier New"/>
                        <a:buNone/>
                      </a:pPr>
                      <a:r>
                        <a:rPr lang="en" sz="2900" u="none" strike="noStrike" cap="none" dirty="0">
                          <a:solidFill>
                            <a:srgbClr val="000000"/>
                          </a:solidFill>
                          <a:latin typeface="Courier New"/>
                          <a:ea typeface="Courier New"/>
                          <a:cs typeface="Courier New"/>
                          <a:sym typeface="Courier New"/>
                        </a:rPr>
                        <a:t>2 – 1 == 1</a:t>
                      </a:r>
                      <a:endParaRPr sz="2900" dirty="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2900" u="none" strike="noStrike" cap="none" dirty="0">
                          <a:solidFill>
                            <a:srgbClr val="000000"/>
                          </a:solidFill>
                          <a:latin typeface="Courier New"/>
                          <a:ea typeface="Courier New"/>
                          <a:cs typeface="Courier New"/>
                          <a:sym typeface="Courier New"/>
                        </a:rPr>
                        <a:t>x * y</a:t>
                      </a:r>
                      <a:endParaRPr sz="2900" dirty="0">
                        <a:solidFill>
                          <a:srgbClr val="000000"/>
                        </a:solidFill>
                      </a:endParaRPr>
                    </a:p>
                    <a:p>
                      <a:pPr marL="0" marR="0" lvl="0" indent="0" algn="ctr" rtl="0">
                        <a:spcBef>
                          <a:spcPts val="0"/>
                        </a:spcBef>
                        <a:spcAft>
                          <a:spcPts val="0"/>
                        </a:spcAft>
                        <a:buClr>
                          <a:schemeClr val="dk1"/>
                        </a:buClr>
                        <a:buSzPts val="1400"/>
                        <a:buFont typeface="Courier New"/>
                        <a:buNone/>
                      </a:pPr>
                      <a:r>
                        <a:rPr lang="en" sz="2900" u="none" strike="noStrike" cap="none" dirty="0">
                          <a:solidFill>
                            <a:srgbClr val="000000"/>
                          </a:solidFill>
                          <a:latin typeface="Courier New"/>
                          <a:ea typeface="Courier New"/>
                          <a:cs typeface="Courier New"/>
                          <a:sym typeface="Courier New"/>
                        </a:rPr>
                        <a:t>2 * 3 == 6</a:t>
                      </a:r>
                      <a:endParaRPr sz="2900" dirty="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ourier New"/>
                        <a:buNone/>
                      </a:pPr>
                      <a:r>
                        <a:rPr lang="en" sz="2900" b="0" i="0" u="none" strike="noStrike" cap="none" dirty="0">
                          <a:solidFill>
                            <a:srgbClr val="000000"/>
                          </a:solidFill>
                          <a:latin typeface="Courier New"/>
                          <a:ea typeface="Courier New"/>
                          <a:cs typeface="Courier New"/>
                          <a:sym typeface="Courier New"/>
                        </a:rPr>
                        <a:t>x ** y</a:t>
                      </a:r>
                      <a:endParaRPr sz="2900" dirty="0">
                        <a:solidFill>
                          <a:srgbClr val="000000"/>
                        </a:solidFill>
                      </a:endParaRPr>
                    </a:p>
                    <a:p>
                      <a:pPr marL="0" marR="0" lvl="0" indent="0" algn="ctr" rtl="0">
                        <a:spcBef>
                          <a:spcPts val="0"/>
                        </a:spcBef>
                        <a:spcAft>
                          <a:spcPts val="0"/>
                        </a:spcAft>
                        <a:buClr>
                          <a:schemeClr val="dk1"/>
                        </a:buClr>
                        <a:buSzPts val="1400"/>
                        <a:buFont typeface="Courier New"/>
                        <a:buNone/>
                      </a:pPr>
                      <a:r>
                        <a:rPr lang="en" sz="2900" u="none" strike="noStrike" cap="none" dirty="0">
                          <a:solidFill>
                            <a:srgbClr val="000000"/>
                          </a:solidFill>
                          <a:latin typeface="Courier New"/>
                          <a:ea typeface="Courier New"/>
                          <a:cs typeface="Courier New"/>
                          <a:sym typeface="Courier New"/>
                        </a:rPr>
                        <a:t>2 ** 3 == 8</a:t>
                      </a:r>
                      <a:endParaRPr sz="2900" dirty="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ourier New"/>
                        <a:buNone/>
                      </a:pPr>
                      <a:r>
                        <a:rPr lang="en" sz="2900" b="0" i="0" u="none" strike="noStrike" cap="none" dirty="0">
                          <a:solidFill>
                            <a:srgbClr val="000000"/>
                          </a:solidFill>
                          <a:latin typeface="Courier New"/>
                          <a:ea typeface="Courier New"/>
                          <a:cs typeface="Courier New"/>
                          <a:sym typeface="Courier New"/>
                        </a:rPr>
                        <a:t>x / y</a:t>
                      </a:r>
                      <a:endParaRPr sz="2900" dirty="0">
                        <a:solidFill>
                          <a:srgbClr val="000000"/>
                        </a:solidFill>
                      </a:endParaRPr>
                    </a:p>
                    <a:p>
                      <a:pPr marL="0" marR="0" lvl="0" indent="0" algn="ctr" rtl="0">
                        <a:spcBef>
                          <a:spcPts val="0"/>
                        </a:spcBef>
                        <a:spcAft>
                          <a:spcPts val="0"/>
                        </a:spcAft>
                        <a:buClr>
                          <a:schemeClr val="dk1"/>
                        </a:buClr>
                        <a:buSzPts val="1400"/>
                        <a:buFont typeface="Courier New"/>
                        <a:buNone/>
                      </a:pPr>
                      <a:r>
                        <a:rPr lang="en" sz="2900" u="none" strike="noStrike" cap="none" dirty="0">
                          <a:solidFill>
                            <a:srgbClr val="000000"/>
                          </a:solidFill>
                          <a:latin typeface="Courier New"/>
                          <a:ea typeface="Courier New"/>
                          <a:cs typeface="Courier New"/>
                          <a:sym typeface="Courier New"/>
                        </a:rPr>
                        <a:t>8 / 2 == 4.0</a:t>
                      </a:r>
                      <a:endParaRPr sz="2900" dirty="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ourier New"/>
                        <a:buNone/>
                      </a:pPr>
                      <a:r>
                        <a:rPr lang="en" sz="2900" b="0" i="0" u="none" strike="noStrike" cap="none" dirty="0">
                          <a:solidFill>
                            <a:srgbClr val="000000"/>
                          </a:solidFill>
                          <a:latin typeface="Courier New"/>
                          <a:ea typeface="Courier New"/>
                          <a:cs typeface="Courier New"/>
                          <a:sym typeface="Courier New"/>
                        </a:rPr>
                        <a:t>x // y</a:t>
                      </a:r>
                      <a:endParaRPr sz="2900" dirty="0">
                        <a:solidFill>
                          <a:srgbClr val="000000"/>
                        </a:solidFill>
                      </a:endParaRPr>
                    </a:p>
                    <a:p>
                      <a:pPr marL="0" marR="0" lvl="0" indent="0" algn="ctr" rtl="0">
                        <a:spcBef>
                          <a:spcPts val="0"/>
                        </a:spcBef>
                        <a:spcAft>
                          <a:spcPts val="0"/>
                        </a:spcAft>
                        <a:buClr>
                          <a:schemeClr val="dk1"/>
                        </a:buClr>
                        <a:buSzPts val="1400"/>
                        <a:buFont typeface="Courier New"/>
                        <a:buNone/>
                      </a:pPr>
                      <a:r>
                        <a:rPr lang="en" sz="2900" u="none" strike="noStrike" cap="none" dirty="0">
                          <a:solidFill>
                            <a:srgbClr val="000000"/>
                          </a:solidFill>
                          <a:latin typeface="Courier New"/>
                          <a:ea typeface="Courier New"/>
                          <a:cs typeface="Courier New"/>
                          <a:sym typeface="Courier New"/>
                        </a:rPr>
                        <a:t>9 // 4 == 2</a:t>
                      </a:r>
                      <a:endParaRPr sz="2900" dirty="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ourier New"/>
                        <a:buNone/>
                      </a:pPr>
                      <a:r>
                        <a:rPr lang="en" sz="2900" b="0" i="0" u="none" strike="noStrike" cap="none" dirty="0">
                          <a:solidFill>
                            <a:srgbClr val="000000"/>
                          </a:solidFill>
                          <a:latin typeface="Courier New"/>
                          <a:ea typeface="Courier New"/>
                          <a:cs typeface="Courier New"/>
                          <a:sym typeface="Courier New"/>
                        </a:rPr>
                        <a:t>x % y</a:t>
                      </a:r>
                      <a:endParaRPr sz="2900" dirty="0">
                        <a:solidFill>
                          <a:srgbClr val="000000"/>
                        </a:solidFill>
                      </a:endParaRPr>
                    </a:p>
                    <a:p>
                      <a:pPr marL="0" marR="0" lvl="0" indent="0" algn="ctr" rtl="0">
                        <a:spcBef>
                          <a:spcPts val="0"/>
                        </a:spcBef>
                        <a:spcAft>
                          <a:spcPts val="0"/>
                        </a:spcAft>
                        <a:buClr>
                          <a:schemeClr val="dk1"/>
                        </a:buClr>
                        <a:buSzPts val="1400"/>
                        <a:buFont typeface="Courier New"/>
                        <a:buNone/>
                      </a:pPr>
                      <a:r>
                        <a:rPr lang="en" sz="2900" u="none" strike="noStrike" cap="none" dirty="0">
                          <a:solidFill>
                            <a:srgbClr val="000000"/>
                          </a:solidFill>
                          <a:latin typeface="Courier New"/>
                          <a:ea typeface="Courier New"/>
                          <a:cs typeface="Courier New"/>
                          <a:sym typeface="Courier New"/>
                        </a:rPr>
                        <a:t>10 % 4 == 2</a:t>
                      </a:r>
                      <a:endParaRPr sz="2900" dirty="0">
                        <a:solidFill>
                          <a:srgbClr val="000000"/>
                        </a:solidFill>
                      </a:endParaRPr>
                    </a:p>
                  </a:txBody>
                  <a:tcPr marL="182933" marR="182933" marT="91467" marB="914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54646628-0017-1138-839F-AB4A17882641}"/>
              </a:ext>
            </a:extLst>
          </p:cNvPr>
          <p:cNvSpPr txBox="1"/>
          <p:nvPr/>
        </p:nvSpPr>
        <p:spPr>
          <a:xfrm>
            <a:off x="1589" y="12225358"/>
            <a:ext cx="9054349" cy="995016"/>
          </a:xfrm>
          <a:prstGeom prst="rect">
            <a:avLst/>
          </a:prstGeom>
          <a:noFill/>
        </p:spPr>
        <p:txBody>
          <a:bodyPr wrap="square">
            <a:spAutoFit/>
          </a:bodyPr>
          <a:lstStyle/>
          <a:p>
            <a:pPr algn="ctr"/>
            <a:r>
              <a:rPr lang="en-US" sz="2933" b="1" dirty="0">
                <a:latin typeface="Helvetica Neue" panose="020B0604020202020204" charset="0"/>
              </a:rPr>
              <a:t>Note:</a:t>
            </a:r>
            <a:r>
              <a:rPr lang="en-US" sz="2933" dirty="0">
                <a:latin typeface="Helvetica Neue" panose="020B0604020202020204" charset="0"/>
              </a:rPr>
              <a:t> the double equal sign  </a:t>
            </a:r>
            <a:r>
              <a:rPr lang="en-US" sz="2933" dirty="0">
                <a:latin typeface="Courier New" panose="02070309020205020404" pitchFamily="49" charset="0"/>
                <a:cs typeface="Courier New" panose="02070309020205020404" pitchFamily="49" charset="0"/>
              </a:rPr>
              <a:t>a == b</a:t>
            </a:r>
            <a:r>
              <a:rPr lang="en-US" sz="2933" dirty="0">
                <a:latin typeface="Helvetica Neue" panose="020B0604020202020204" charset="0"/>
              </a:rPr>
              <a:t>  is used to check for equality instead of assigning variables</a:t>
            </a:r>
          </a:p>
        </p:txBody>
      </p:sp>
      <p:sp>
        <p:nvSpPr>
          <p:cNvPr id="5" name="Google Shape;122;p18">
            <a:extLst>
              <a:ext uri="{FF2B5EF4-FFF2-40B4-BE49-F238E27FC236}">
                <a16:creationId xmlns:a16="http://schemas.microsoft.com/office/drawing/2014/main" id="{6D90240F-4C7D-0236-5F18-927B36BE217A}"/>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6" name="Google Shape;122;p18">
            <a:extLst>
              <a:ext uri="{FF2B5EF4-FFF2-40B4-BE49-F238E27FC236}">
                <a16:creationId xmlns:a16="http://schemas.microsoft.com/office/drawing/2014/main" id="{DAA7A750-827A-229B-BA65-7B4D1D06A288}"/>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Basic Arithmetic Operations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Google Shape;230;p32">
            <a:extLst>
              <a:ext uri="{FF2B5EF4-FFF2-40B4-BE49-F238E27FC236}">
                <a16:creationId xmlns:a16="http://schemas.microsoft.com/office/drawing/2014/main" id="{064606E6-DB83-FDEC-B1BE-44DCC79261B8}"/>
              </a:ext>
            </a:extLst>
          </p:cNvPr>
          <p:cNvSpPr txBox="1">
            <a:spLocks noGrp="1"/>
          </p:cNvSpPr>
          <p:nvPr>
            <p:ph type="body" idx="1"/>
          </p:nvPr>
        </p:nvSpPr>
        <p:spPr>
          <a:xfrm>
            <a:off x="3505435" y="5421796"/>
            <a:ext cx="5310688" cy="4795987"/>
          </a:xfrm>
          <a:prstGeom prst="rect">
            <a:avLst/>
          </a:prstGeom>
        </p:spPr>
        <p:txBody>
          <a:bodyPr spcFirstLastPara="1" wrap="square" lIns="243800" tIns="243800" rIns="243800" bIns="243800" anchor="t" anchorCtr="0">
            <a:noAutofit/>
          </a:bodyPr>
          <a:lstStyle/>
          <a:p>
            <a:pPr marL="0" indent="0">
              <a:lnSpc>
                <a:spcPct val="135714"/>
              </a:lnSpc>
              <a:spcBef>
                <a:spcPts val="3200"/>
              </a:spcBef>
              <a:buNone/>
            </a:pPr>
            <a:r>
              <a:rPr lang="en-US" sz="4267" dirty="0">
                <a:solidFill>
                  <a:srgbClr val="000000"/>
                </a:solidFill>
                <a:highlight>
                  <a:srgbClr val="FFFFFE"/>
                </a:highlight>
                <a:latin typeface="Courier New"/>
                <a:ea typeface="Courier New"/>
                <a:cs typeface="Courier New"/>
                <a:sym typeface="Courier New"/>
              </a:rPr>
              <a:t>x = 4</a:t>
            </a:r>
          </a:p>
          <a:p>
            <a:pPr marL="0" indent="0">
              <a:lnSpc>
                <a:spcPct val="135714"/>
              </a:lnSpc>
              <a:spcBef>
                <a:spcPts val="3200"/>
              </a:spcBef>
              <a:buNone/>
            </a:pPr>
            <a:r>
              <a:rPr lang="en-US" sz="4267" dirty="0">
                <a:solidFill>
                  <a:srgbClr val="000000"/>
                </a:solidFill>
                <a:highlight>
                  <a:srgbClr val="FFFFFE"/>
                </a:highlight>
                <a:latin typeface="Courier New"/>
                <a:ea typeface="Courier New"/>
                <a:cs typeface="Courier New"/>
                <a:sym typeface="Courier New"/>
              </a:rPr>
              <a:t>x</a:t>
            </a:r>
            <a:r>
              <a:rPr lang="en" sz="4267" dirty="0">
                <a:solidFill>
                  <a:srgbClr val="000000"/>
                </a:solidFill>
                <a:highlight>
                  <a:srgbClr val="FFFFFE"/>
                </a:highlight>
                <a:latin typeface="Courier New"/>
                <a:ea typeface="Courier New"/>
                <a:cs typeface="Courier New"/>
                <a:sym typeface="Courier New"/>
              </a:rPr>
              <a:t> = x + 1</a:t>
            </a:r>
          </a:p>
          <a:p>
            <a:pPr marL="0" indent="0">
              <a:lnSpc>
                <a:spcPct val="135714"/>
              </a:lnSpc>
              <a:spcBef>
                <a:spcPts val="3200"/>
              </a:spcBef>
              <a:buNone/>
            </a:pPr>
            <a:r>
              <a:rPr lang="en" sz="4267" dirty="0">
                <a:solidFill>
                  <a:srgbClr val="008000"/>
                </a:solidFill>
                <a:highlight>
                  <a:srgbClr val="FFFFFE"/>
                </a:highlight>
                <a:latin typeface="Courier New"/>
                <a:ea typeface="Courier New"/>
                <a:cs typeface="Courier New"/>
                <a:sym typeface="Courier New"/>
              </a:rPr>
              <a:t># x becomes 5</a:t>
            </a:r>
            <a:endParaRPr lang="en" sz="4267" dirty="0">
              <a:solidFill>
                <a:srgbClr val="000000"/>
              </a:solidFill>
              <a:highlight>
                <a:srgbClr val="FFFFFE"/>
              </a:highlight>
              <a:latin typeface="Courier New"/>
              <a:ea typeface="Courier New"/>
              <a:cs typeface="Courier New"/>
              <a:sym typeface="Courier New"/>
            </a:endParaRPr>
          </a:p>
          <a:p>
            <a:pPr marL="0" indent="0">
              <a:lnSpc>
                <a:spcPct val="135714"/>
              </a:lnSpc>
              <a:spcBef>
                <a:spcPts val="3200"/>
              </a:spcBef>
              <a:buNone/>
            </a:pPr>
            <a:endParaRPr sz="4267" dirty="0">
              <a:latin typeface="Courier New"/>
              <a:ea typeface="Courier New"/>
              <a:cs typeface="Courier New"/>
              <a:sym typeface="Courier New"/>
            </a:endParaRPr>
          </a:p>
        </p:txBody>
      </p:sp>
      <p:sp>
        <p:nvSpPr>
          <p:cNvPr id="6" name="TextBox 5">
            <a:extLst>
              <a:ext uri="{FF2B5EF4-FFF2-40B4-BE49-F238E27FC236}">
                <a16:creationId xmlns:a16="http://schemas.microsoft.com/office/drawing/2014/main" id="{AE54F20B-F894-5D3B-B62E-0333D3A5A7D3}"/>
              </a:ext>
            </a:extLst>
          </p:cNvPr>
          <p:cNvSpPr txBox="1"/>
          <p:nvPr/>
        </p:nvSpPr>
        <p:spPr>
          <a:xfrm>
            <a:off x="2336000" y="4014616"/>
            <a:ext cx="12213515" cy="830997"/>
          </a:xfrm>
          <a:prstGeom prst="rect">
            <a:avLst/>
          </a:prstGeom>
          <a:noFill/>
        </p:spPr>
        <p:txBody>
          <a:bodyPr wrap="square">
            <a:spAutoFit/>
          </a:bodyPr>
          <a:lstStyle/>
          <a:p>
            <a:r>
              <a:rPr lang="en-US" sz="4800" b="1" dirty="0">
                <a:highlight>
                  <a:srgbClr val="FFFFFE"/>
                </a:highlight>
                <a:latin typeface="Lato" panose="020F0502020204030203" pitchFamily="34" charset="0"/>
                <a:ea typeface="Lato" panose="020F0502020204030203" pitchFamily="34" charset="0"/>
                <a:cs typeface="Lato" panose="020F0502020204030203" pitchFamily="34" charset="0"/>
                <a:sym typeface="Courier New"/>
              </a:rPr>
              <a:t>Changing a variable’s value: </a:t>
            </a:r>
            <a:endParaRPr lang="en-US" sz="4800" dirty="0"/>
          </a:p>
        </p:txBody>
      </p:sp>
      <p:sp>
        <p:nvSpPr>
          <p:cNvPr id="8" name="Google Shape;230;p32">
            <a:extLst>
              <a:ext uri="{FF2B5EF4-FFF2-40B4-BE49-F238E27FC236}">
                <a16:creationId xmlns:a16="http://schemas.microsoft.com/office/drawing/2014/main" id="{178DE41B-FF1B-69F0-B556-5CC0B2C8EA3E}"/>
              </a:ext>
            </a:extLst>
          </p:cNvPr>
          <p:cNvSpPr txBox="1">
            <a:spLocks/>
          </p:cNvSpPr>
          <p:nvPr/>
        </p:nvSpPr>
        <p:spPr>
          <a:xfrm>
            <a:off x="9538244" y="5434823"/>
            <a:ext cx="5310691" cy="4509405"/>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6" marR="0" lvl="0" indent="-317504" algn="l" rtl="0">
              <a:lnSpc>
                <a:spcPct val="90000"/>
              </a:lnSpc>
              <a:spcBef>
                <a:spcPts val="800"/>
              </a:spcBef>
              <a:spcAft>
                <a:spcPts val="0"/>
              </a:spcAft>
              <a:buClr>
                <a:schemeClr val="dk1"/>
              </a:buClr>
              <a:buSzPts val="1400"/>
              <a:buFont typeface="Lato"/>
              <a:buChar char="●"/>
              <a:defRPr sz="1300" b="0" i="0" u="none" strike="noStrike" cap="none">
                <a:solidFill>
                  <a:schemeClr val="accent1"/>
                </a:solidFill>
                <a:latin typeface="Lato"/>
                <a:ea typeface="Lato"/>
                <a:cs typeface="Lato"/>
                <a:sym typeface="Lato"/>
              </a:defRPr>
            </a:lvl1pPr>
            <a:lvl2pPr marL="914411" marR="0" lvl="1"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2pPr>
            <a:lvl3pPr marL="1371617" marR="0" lvl="2"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3pPr>
            <a:lvl4pPr marL="1828823" marR="0" lvl="3"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4pPr>
            <a:lvl5pPr marL="2286029" marR="0" lvl="4"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5pPr>
            <a:lvl6pPr marL="2743234" marR="0" lvl="5"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6pPr>
            <a:lvl7pPr marL="3200440" marR="0" lvl="6"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7pPr>
            <a:lvl8pPr marL="3657646" marR="0" lvl="7"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8pPr>
            <a:lvl9pPr marL="4114851" marR="0" lvl="8" indent="-317504" algn="l" rtl="0">
              <a:lnSpc>
                <a:spcPct val="90000"/>
              </a:lnSpc>
              <a:spcBef>
                <a:spcPts val="1200"/>
              </a:spcBef>
              <a:spcAft>
                <a:spcPts val="1200"/>
              </a:spcAft>
              <a:buClr>
                <a:schemeClr val="dk1"/>
              </a:buClr>
              <a:buSzPts val="1400"/>
              <a:buFont typeface="Lato"/>
              <a:buChar char="■"/>
              <a:defRPr sz="1100" b="0" i="0" u="none" strike="noStrike" cap="none">
                <a:solidFill>
                  <a:schemeClr val="accent1"/>
                </a:solidFill>
                <a:latin typeface="Lato"/>
                <a:ea typeface="Lato"/>
                <a:cs typeface="Lato"/>
                <a:sym typeface="Lato"/>
              </a:defRPr>
            </a:lvl9pPr>
          </a:lstStyle>
          <a:p>
            <a:pPr marL="0" indent="0">
              <a:lnSpc>
                <a:spcPct val="135714"/>
              </a:lnSpc>
              <a:spcBef>
                <a:spcPts val="3200"/>
              </a:spcBef>
              <a:buNone/>
            </a:pPr>
            <a:r>
              <a:rPr lang="en-US" sz="4267" dirty="0">
                <a:solidFill>
                  <a:srgbClr val="000000"/>
                </a:solidFill>
                <a:highlight>
                  <a:srgbClr val="FFFFFE"/>
                </a:highlight>
                <a:latin typeface="Courier New"/>
                <a:ea typeface="Courier New"/>
                <a:cs typeface="Courier New"/>
                <a:sym typeface="Courier New"/>
              </a:rPr>
              <a:t>x = 4</a:t>
            </a:r>
          </a:p>
          <a:p>
            <a:pPr marL="0" indent="0">
              <a:lnSpc>
                <a:spcPct val="135714"/>
              </a:lnSpc>
              <a:spcBef>
                <a:spcPts val="3200"/>
              </a:spcBef>
              <a:buNone/>
            </a:pPr>
            <a:r>
              <a:rPr lang="en-US" sz="4267" dirty="0">
                <a:solidFill>
                  <a:srgbClr val="000000"/>
                </a:solidFill>
                <a:highlight>
                  <a:srgbClr val="FFFFFE"/>
                </a:highlight>
                <a:latin typeface="Courier New"/>
                <a:ea typeface="Courier New"/>
                <a:cs typeface="Courier New"/>
                <a:sym typeface="Courier New"/>
              </a:rPr>
              <a:t>x = x - 2</a:t>
            </a:r>
          </a:p>
          <a:p>
            <a:pPr marL="0" indent="0">
              <a:lnSpc>
                <a:spcPct val="135714"/>
              </a:lnSpc>
              <a:spcBef>
                <a:spcPts val="3200"/>
              </a:spcBef>
              <a:buNone/>
            </a:pPr>
            <a:r>
              <a:rPr lang="en-US" sz="4267" dirty="0">
                <a:solidFill>
                  <a:srgbClr val="008000"/>
                </a:solidFill>
                <a:highlight>
                  <a:srgbClr val="FFFFFE"/>
                </a:highlight>
                <a:latin typeface="Courier New"/>
                <a:ea typeface="Courier New"/>
                <a:cs typeface="Courier New"/>
                <a:sym typeface="Courier New"/>
              </a:rPr>
              <a:t># x becomes 2</a:t>
            </a:r>
            <a:endParaRPr lang="en-US" sz="4267" dirty="0">
              <a:solidFill>
                <a:srgbClr val="000000"/>
              </a:solidFill>
              <a:highlight>
                <a:srgbClr val="FFFFFE"/>
              </a:highlight>
              <a:latin typeface="Courier New"/>
              <a:ea typeface="Courier New"/>
              <a:cs typeface="Courier New"/>
              <a:sym typeface="Courier New"/>
            </a:endParaRPr>
          </a:p>
          <a:p>
            <a:pPr marL="0" indent="0">
              <a:lnSpc>
                <a:spcPct val="135714"/>
              </a:lnSpc>
              <a:spcBef>
                <a:spcPts val="3200"/>
              </a:spcBef>
              <a:buNone/>
            </a:pPr>
            <a:endParaRPr lang="en-US" sz="4267" dirty="0">
              <a:latin typeface="Courier New"/>
              <a:ea typeface="Courier New"/>
              <a:cs typeface="Courier New"/>
              <a:sym typeface="Courier New"/>
            </a:endParaRPr>
          </a:p>
        </p:txBody>
      </p:sp>
      <p:sp>
        <p:nvSpPr>
          <p:cNvPr id="9" name="Google Shape;230;p32">
            <a:extLst>
              <a:ext uri="{FF2B5EF4-FFF2-40B4-BE49-F238E27FC236}">
                <a16:creationId xmlns:a16="http://schemas.microsoft.com/office/drawing/2014/main" id="{DE8E21EC-FC21-B5DA-A395-540DA9EA495A}"/>
              </a:ext>
            </a:extLst>
          </p:cNvPr>
          <p:cNvSpPr txBox="1">
            <a:spLocks/>
          </p:cNvSpPr>
          <p:nvPr/>
        </p:nvSpPr>
        <p:spPr>
          <a:xfrm>
            <a:off x="15445986" y="5434826"/>
            <a:ext cx="5310696" cy="4509405"/>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6" marR="0" lvl="0" indent="-317504" algn="l" rtl="0">
              <a:lnSpc>
                <a:spcPct val="90000"/>
              </a:lnSpc>
              <a:spcBef>
                <a:spcPts val="800"/>
              </a:spcBef>
              <a:spcAft>
                <a:spcPts val="0"/>
              </a:spcAft>
              <a:buClr>
                <a:schemeClr val="dk1"/>
              </a:buClr>
              <a:buSzPts val="1400"/>
              <a:buFont typeface="Lato"/>
              <a:buChar char="●"/>
              <a:defRPr sz="1300" b="0" i="0" u="none" strike="noStrike" cap="none">
                <a:solidFill>
                  <a:schemeClr val="accent1"/>
                </a:solidFill>
                <a:latin typeface="Lato"/>
                <a:ea typeface="Lato"/>
                <a:cs typeface="Lato"/>
                <a:sym typeface="Lato"/>
              </a:defRPr>
            </a:lvl1pPr>
            <a:lvl2pPr marL="914411" marR="0" lvl="1"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2pPr>
            <a:lvl3pPr marL="1371617" marR="0" lvl="2"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3pPr>
            <a:lvl4pPr marL="1828823" marR="0" lvl="3"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4pPr>
            <a:lvl5pPr marL="2286029" marR="0" lvl="4"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5pPr>
            <a:lvl6pPr marL="2743234" marR="0" lvl="5"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6pPr>
            <a:lvl7pPr marL="3200440" marR="0" lvl="6"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7pPr>
            <a:lvl8pPr marL="3657646" marR="0" lvl="7" indent="-317504" algn="l" rtl="0">
              <a:lnSpc>
                <a:spcPct val="90000"/>
              </a:lnSpc>
              <a:spcBef>
                <a:spcPts val="1200"/>
              </a:spcBef>
              <a:spcAft>
                <a:spcPts val="0"/>
              </a:spcAft>
              <a:buClr>
                <a:schemeClr val="dk1"/>
              </a:buClr>
              <a:buSzPts val="1400"/>
              <a:buFont typeface="Lato"/>
              <a:buChar char="○"/>
              <a:defRPr sz="1100" b="0" i="0" u="none" strike="noStrike" cap="none">
                <a:solidFill>
                  <a:schemeClr val="accent1"/>
                </a:solidFill>
                <a:latin typeface="Lato"/>
                <a:ea typeface="Lato"/>
                <a:cs typeface="Lato"/>
                <a:sym typeface="Lato"/>
              </a:defRPr>
            </a:lvl8pPr>
            <a:lvl9pPr marL="4114851" marR="0" lvl="8" indent="-317504" algn="l" rtl="0">
              <a:lnSpc>
                <a:spcPct val="90000"/>
              </a:lnSpc>
              <a:spcBef>
                <a:spcPts val="1200"/>
              </a:spcBef>
              <a:spcAft>
                <a:spcPts val="1200"/>
              </a:spcAft>
              <a:buClr>
                <a:schemeClr val="dk1"/>
              </a:buClr>
              <a:buSzPts val="1400"/>
              <a:buFont typeface="Lato"/>
              <a:buChar char="■"/>
              <a:defRPr sz="1100" b="0" i="0" u="none" strike="noStrike" cap="none">
                <a:solidFill>
                  <a:schemeClr val="accent1"/>
                </a:solidFill>
                <a:latin typeface="Lato"/>
                <a:ea typeface="Lato"/>
                <a:cs typeface="Lato"/>
                <a:sym typeface="Lato"/>
              </a:defRPr>
            </a:lvl9pPr>
          </a:lstStyle>
          <a:p>
            <a:pPr marL="0" indent="0">
              <a:lnSpc>
                <a:spcPct val="135714"/>
              </a:lnSpc>
              <a:spcBef>
                <a:spcPts val="3200"/>
              </a:spcBef>
              <a:buNone/>
            </a:pPr>
            <a:r>
              <a:rPr lang="en-US" sz="4267" dirty="0">
                <a:solidFill>
                  <a:srgbClr val="000000"/>
                </a:solidFill>
                <a:highlight>
                  <a:srgbClr val="FFFFFE"/>
                </a:highlight>
                <a:latin typeface="Courier New"/>
                <a:ea typeface="Courier New"/>
                <a:cs typeface="Courier New"/>
                <a:sym typeface="Courier New"/>
              </a:rPr>
              <a:t>x = 4</a:t>
            </a:r>
          </a:p>
          <a:p>
            <a:pPr marL="0" indent="0">
              <a:lnSpc>
                <a:spcPct val="135714"/>
              </a:lnSpc>
              <a:spcBef>
                <a:spcPts val="3200"/>
              </a:spcBef>
              <a:buNone/>
            </a:pPr>
            <a:r>
              <a:rPr lang="en-US" sz="4267" dirty="0">
                <a:solidFill>
                  <a:srgbClr val="000000"/>
                </a:solidFill>
                <a:highlight>
                  <a:srgbClr val="FFFFFE"/>
                </a:highlight>
                <a:latin typeface="Courier New"/>
                <a:ea typeface="Courier New"/>
                <a:cs typeface="Courier New"/>
                <a:sym typeface="Courier New"/>
              </a:rPr>
              <a:t>x = x * 2</a:t>
            </a:r>
          </a:p>
          <a:p>
            <a:pPr marL="0" indent="0">
              <a:lnSpc>
                <a:spcPct val="135714"/>
              </a:lnSpc>
              <a:spcBef>
                <a:spcPts val="3200"/>
              </a:spcBef>
              <a:buNone/>
            </a:pPr>
            <a:r>
              <a:rPr lang="en-US" sz="4267" dirty="0">
                <a:solidFill>
                  <a:srgbClr val="008000"/>
                </a:solidFill>
                <a:highlight>
                  <a:srgbClr val="FFFFFE"/>
                </a:highlight>
                <a:latin typeface="Courier New"/>
                <a:ea typeface="Courier New"/>
                <a:cs typeface="Courier New"/>
                <a:sym typeface="Courier New"/>
              </a:rPr>
              <a:t># x becomes 8</a:t>
            </a:r>
            <a:endParaRPr lang="en-US" sz="4267" dirty="0">
              <a:solidFill>
                <a:srgbClr val="000000"/>
              </a:solidFill>
              <a:highlight>
                <a:srgbClr val="FFFFFE"/>
              </a:highlight>
              <a:latin typeface="Courier New"/>
              <a:ea typeface="Courier New"/>
              <a:cs typeface="Courier New"/>
              <a:sym typeface="Courier New"/>
            </a:endParaRPr>
          </a:p>
          <a:p>
            <a:pPr marL="0" indent="0">
              <a:lnSpc>
                <a:spcPct val="135714"/>
              </a:lnSpc>
              <a:spcBef>
                <a:spcPts val="3200"/>
              </a:spcBef>
              <a:buNone/>
            </a:pPr>
            <a:endParaRPr lang="en-US" sz="4267" dirty="0">
              <a:latin typeface="Courier New"/>
              <a:ea typeface="Courier New"/>
              <a:cs typeface="Courier New"/>
              <a:sym typeface="Courier New"/>
            </a:endParaRPr>
          </a:p>
        </p:txBody>
      </p:sp>
      <p:sp>
        <p:nvSpPr>
          <p:cNvPr id="7" name="Google Shape;122;p18">
            <a:extLst>
              <a:ext uri="{FF2B5EF4-FFF2-40B4-BE49-F238E27FC236}">
                <a16:creationId xmlns:a16="http://schemas.microsoft.com/office/drawing/2014/main" id="{81F45676-7191-2446-0569-26D413288D22}"/>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Variables</a:t>
            </a:r>
            <a:endParaRPr lang="en-US" dirty="0">
              <a:latin typeface="Helvetica Neue"/>
            </a:endParaRPr>
          </a:p>
        </p:txBody>
      </p:sp>
      <p:sp>
        <p:nvSpPr>
          <p:cNvPr id="10" name="Google Shape;122;p18">
            <a:extLst>
              <a:ext uri="{FF2B5EF4-FFF2-40B4-BE49-F238E27FC236}">
                <a16:creationId xmlns:a16="http://schemas.microsoft.com/office/drawing/2014/main" id="{EB546333-3B2A-9B34-EBFF-CA11E4A78AF2}"/>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Basic Arithmetic Operations</a:t>
            </a:r>
          </a:p>
        </p:txBody>
      </p:sp>
    </p:spTree>
    <p:extLst>
      <p:ext uri="{BB962C8B-B14F-4D97-AF65-F5344CB8AC3E}">
        <p14:creationId xmlns:p14="http://schemas.microsoft.com/office/powerpoint/2010/main" val="34210121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7" name="Google Shape;122;p18">
            <a:extLst>
              <a:ext uri="{FF2B5EF4-FFF2-40B4-BE49-F238E27FC236}">
                <a16:creationId xmlns:a16="http://schemas.microsoft.com/office/drawing/2014/main" id="{24D86FC5-91AE-4DCB-338A-E4DA13DD35D9}"/>
              </a:ext>
            </a:extLst>
          </p:cNvPr>
          <p:cNvSpPr txBox="1">
            <a:spLocks/>
          </p:cNvSpPr>
          <p:nvPr/>
        </p:nvSpPr>
        <p:spPr>
          <a:xfrm>
            <a:off x="2394256" y="97031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Control Flows</a:t>
            </a:r>
          </a:p>
        </p:txBody>
      </p:sp>
      <p:sp>
        <p:nvSpPr>
          <p:cNvPr id="26" name="Google Shape;122;p18">
            <a:extLst>
              <a:ext uri="{FF2B5EF4-FFF2-40B4-BE49-F238E27FC236}">
                <a16:creationId xmlns:a16="http://schemas.microsoft.com/office/drawing/2014/main" id="{3C998845-8DE4-650C-9C05-29D40DC10644}"/>
              </a:ext>
            </a:extLst>
          </p:cNvPr>
          <p:cNvSpPr txBox="1">
            <a:spLocks/>
          </p:cNvSpPr>
          <p:nvPr/>
        </p:nvSpPr>
        <p:spPr>
          <a:xfrm>
            <a:off x="2394256" y="82759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Logic</a:t>
            </a:r>
          </a:p>
        </p:txBody>
      </p:sp>
      <p:sp>
        <p:nvSpPr>
          <p:cNvPr id="25" name="Google Shape;122;p18">
            <a:extLst>
              <a:ext uri="{FF2B5EF4-FFF2-40B4-BE49-F238E27FC236}">
                <a16:creationId xmlns:a16="http://schemas.microsoft.com/office/drawing/2014/main" id="{D7B40443-C606-939C-075D-B895A1D73B1B}"/>
              </a:ext>
            </a:extLst>
          </p:cNvPr>
          <p:cNvSpPr txBox="1">
            <a:spLocks/>
          </p:cNvSpPr>
          <p:nvPr/>
        </p:nvSpPr>
        <p:spPr>
          <a:xfrm>
            <a:off x="2394256" y="68487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Variables</a:t>
            </a:r>
          </a:p>
        </p:txBody>
      </p:sp>
      <p:sp>
        <p:nvSpPr>
          <p:cNvPr id="24" name="Google Shape;122;p18">
            <a:extLst>
              <a:ext uri="{FF2B5EF4-FFF2-40B4-BE49-F238E27FC236}">
                <a16:creationId xmlns:a16="http://schemas.microsoft.com/office/drawing/2014/main" id="{AFA09A1C-343D-3FD9-9EAA-53CFE050B95F}"/>
              </a:ext>
            </a:extLst>
          </p:cNvPr>
          <p:cNvSpPr txBox="1">
            <a:spLocks/>
          </p:cNvSpPr>
          <p:nvPr/>
        </p:nvSpPr>
        <p:spPr>
          <a:xfrm>
            <a:off x="2394256" y="54215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General Python Syntax</a:t>
            </a:r>
          </a:p>
        </p:txBody>
      </p:sp>
      <p:sp>
        <p:nvSpPr>
          <p:cNvPr id="100" name="Google Shape;100;p15"/>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42</a:t>
            </a:fld>
            <a:endParaRPr>
              <a:solidFill>
                <a:schemeClr val="accent1"/>
              </a:solidFill>
              <a:latin typeface="Lato"/>
              <a:ea typeface="Lato"/>
              <a:cs typeface="Lato"/>
              <a:sym typeface="Lato"/>
            </a:endParaRPr>
          </a:p>
        </p:txBody>
      </p:sp>
      <p:sp>
        <p:nvSpPr>
          <p:cNvPr id="10" name="Google Shape;402;p55">
            <a:extLst>
              <a:ext uri="{FF2B5EF4-FFF2-40B4-BE49-F238E27FC236}">
                <a16:creationId xmlns:a16="http://schemas.microsoft.com/office/drawing/2014/main" id="{A7ACD9B7-879A-9008-618C-C78A04D910CC}"/>
              </a:ext>
            </a:extLst>
          </p:cNvPr>
          <p:cNvSpPr txBox="1">
            <a:spLocks noGrp="1"/>
          </p:cNvSpPr>
          <p:nvPr>
            <p:ph type="title"/>
          </p:nvPr>
        </p:nvSpPr>
        <p:spPr>
          <a:xfrm>
            <a:off x="1768836" y="1543984"/>
            <a:ext cx="20505870" cy="1427200"/>
          </a:xfrm>
          <a:prstGeom prst="rect">
            <a:avLst/>
          </a:prstGeom>
        </p:spPr>
        <p:txBody>
          <a:bodyPr spcFirstLastPara="1" vert="horz" wrap="square" lIns="243800" tIns="243800" rIns="243800" bIns="243800" rtlCol="0" anchor="t" anchorCtr="0">
            <a:normAutofit fontScale="90000"/>
          </a:bodyPr>
          <a:lstStyle/>
          <a:p>
            <a:r>
              <a:rPr lang="en" b="1" dirty="0">
                <a:solidFill>
                  <a:schemeClr val="tx2">
                    <a:lumMod val="10000"/>
                  </a:schemeClr>
                </a:solidFill>
                <a:latin typeface="Helvetica Neue" panose="02000503000000020004" pitchFamily="2" charset="0"/>
                <a:ea typeface="Helvetica Neue" panose="02000503000000020004" pitchFamily="2" charset="0"/>
                <a:cs typeface="Helvetica Neue" panose="02000503000000020004" pitchFamily="2" charset="0"/>
              </a:rPr>
              <a:t>Lecture Outline</a:t>
            </a:r>
            <a:endParaRPr b="1" dirty="0">
              <a:solidFill>
                <a:schemeClr val="tx2">
                  <a:lumMod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Google Shape;122;p18">
            <a:extLst>
              <a:ext uri="{FF2B5EF4-FFF2-40B4-BE49-F238E27FC236}">
                <a16:creationId xmlns:a16="http://schemas.microsoft.com/office/drawing/2014/main" id="{1C9002B8-78F4-F1AD-34BE-7120DF0DF520}"/>
              </a:ext>
            </a:extLst>
          </p:cNvPr>
          <p:cNvSpPr txBox="1">
            <a:spLocks/>
          </p:cNvSpPr>
          <p:nvPr/>
        </p:nvSpPr>
        <p:spPr>
          <a:xfrm>
            <a:off x="2394257" y="39943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Google </a:t>
            </a:r>
            <a:r>
              <a:rPr lang="en" dirty="0" err="1">
                <a:latin typeface="Helvetica Neue"/>
              </a:rPr>
              <a:t>Colab</a:t>
            </a:r>
            <a:endParaRPr lang="en-US" dirty="0">
              <a:latin typeface="Helvetica Neue"/>
            </a:endParaRPr>
          </a:p>
        </p:txBody>
      </p:sp>
    </p:spTree>
    <p:extLst>
      <p:ext uri="{BB962C8B-B14F-4D97-AF65-F5344CB8AC3E}">
        <p14:creationId xmlns:p14="http://schemas.microsoft.com/office/powerpoint/2010/main" val="14714374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body" idx="1"/>
          </p:nvPr>
        </p:nvSpPr>
        <p:spPr>
          <a:xfrm>
            <a:off x="2621243" y="4233677"/>
            <a:ext cx="16289600" cy="6772800"/>
          </a:xfrm>
          <a:prstGeom prst="rect">
            <a:avLst/>
          </a:prstGeom>
        </p:spPr>
        <p:txBody>
          <a:bodyPr spcFirstLastPara="1" wrap="square" lIns="243800" tIns="243800" rIns="243800" bIns="243800" anchor="t" anchorCtr="0">
            <a:normAutofit/>
          </a:bodyPr>
          <a:lstStyle/>
          <a:p>
            <a:pPr marL="0" indent="0">
              <a:lnSpc>
                <a:spcPct val="135714"/>
              </a:lnSpc>
              <a:buNone/>
            </a:pPr>
            <a:r>
              <a:rPr lang="en" sz="4800" dirty="0">
                <a:solidFill>
                  <a:srgbClr val="AF00DB"/>
                </a:solidFill>
                <a:highlight>
                  <a:srgbClr val="FFFFFE"/>
                </a:highlight>
                <a:latin typeface="Courier New"/>
                <a:ea typeface="Courier New"/>
                <a:cs typeface="Courier New"/>
                <a:sym typeface="Courier New"/>
              </a:rPr>
              <a:t>if</a:t>
            </a:r>
            <a:r>
              <a:rPr lang="en" sz="4800" dirty="0">
                <a:solidFill>
                  <a:srgbClr val="000000"/>
                </a:solidFill>
                <a:highlight>
                  <a:srgbClr val="FFFFFE"/>
                </a:highlight>
                <a:latin typeface="Courier New"/>
                <a:ea typeface="Courier New"/>
                <a:cs typeface="Courier New"/>
                <a:sym typeface="Courier New"/>
              </a:rPr>
              <a:t> </a:t>
            </a:r>
            <a:r>
              <a:rPr lang="en" sz="4800" i="1" dirty="0">
                <a:solidFill>
                  <a:srgbClr val="000000"/>
                </a:solidFill>
                <a:highlight>
                  <a:srgbClr val="FFFFFE"/>
                </a:highlight>
                <a:latin typeface="Courier New"/>
                <a:ea typeface="Courier New"/>
                <a:cs typeface="Courier New"/>
                <a:sym typeface="Courier New"/>
              </a:rPr>
              <a:t>statement_1</a:t>
            </a:r>
            <a:r>
              <a:rPr lang="en" sz="4800" dirty="0">
                <a:solidFill>
                  <a:srgbClr val="000000"/>
                </a:solidFill>
                <a:highlight>
                  <a:srgbClr val="FFFFFE"/>
                </a:highlight>
                <a:latin typeface="Courier New"/>
                <a:ea typeface="Courier New"/>
                <a:cs typeface="Courier New"/>
                <a:sym typeface="Courier New"/>
              </a:rPr>
              <a:t>:</a:t>
            </a:r>
            <a:endParaRPr sz="4800"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800" dirty="0">
                <a:solidFill>
                  <a:srgbClr val="000000"/>
                </a:solidFill>
                <a:highlight>
                  <a:srgbClr val="FFFFFE"/>
                </a:highlight>
                <a:latin typeface="Courier New"/>
                <a:ea typeface="Courier New"/>
                <a:cs typeface="Courier New"/>
                <a:sym typeface="Courier New"/>
              </a:rPr>
              <a:t>  Code segment 1</a:t>
            </a:r>
            <a:endParaRPr sz="4800" dirty="0">
              <a:solidFill>
                <a:srgbClr val="09885A"/>
              </a:solidFill>
              <a:highlight>
                <a:srgbClr val="FFFFFE"/>
              </a:highlight>
              <a:latin typeface="Courier New"/>
              <a:ea typeface="Courier New"/>
              <a:cs typeface="Courier New"/>
              <a:sym typeface="Courier New"/>
            </a:endParaRPr>
          </a:p>
          <a:p>
            <a:pPr marL="0" indent="0">
              <a:lnSpc>
                <a:spcPct val="135714"/>
              </a:lnSpc>
              <a:buNone/>
            </a:pPr>
            <a:r>
              <a:rPr lang="en" sz="4800" dirty="0">
                <a:solidFill>
                  <a:srgbClr val="AF00DB"/>
                </a:solidFill>
                <a:highlight>
                  <a:srgbClr val="FFFFFE"/>
                </a:highlight>
                <a:latin typeface="Courier New"/>
                <a:ea typeface="Courier New"/>
                <a:cs typeface="Courier New"/>
                <a:sym typeface="Courier New"/>
              </a:rPr>
              <a:t>elif</a:t>
            </a:r>
            <a:r>
              <a:rPr lang="en" sz="4800" dirty="0">
                <a:solidFill>
                  <a:srgbClr val="000000"/>
                </a:solidFill>
                <a:highlight>
                  <a:srgbClr val="FFFFFE"/>
                </a:highlight>
                <a:latin typeface="Courier New"/>
                <a:ea typeface="Courier New"/>
                <a:cs typeface="Courier New"/>
                <a:sym typeface="Courier New"/>
              </a:rPr>
              <a:t> </a:t>
            </a:r>
            <a:r>
              <a:rPr lang="en" sz="4800" i="1" dirty="0">
                <a:solidFill>
                  <a:srgbClr val="000000"/>
                </a:solidFill>
                <a:highlight>
                  <a:srgbClr val="FFFFFE"/>
                </a:highlight>
                <a:latin typeface="Courier New"/>
                <a:ea typeface="Courier New"/>
                <a:cs typeface="Courier New"/>
                <a:sym typeface="Courier New"/>
              </a:rPr>
              <a:t>statement_2</a:t>
            </a:r>
            <a:r>
              <a:rPr lang="en" sz="4800" dirty="0">
                <a:solidFill>
                  <a:srgbClr val="000000"/>
                </a:solidFill>
                <a:highlight>
                  <a:srgbClr val="FFFFFE"/>
                </a:highlight>
                <a:latin typeface="Courier New"/>
                <a:ea typeface="Courier New"/>
                <a:cs typeface="Courier New"/>
                <a:sym typeface="Courier New"/>
              </a:rPr>
              <a:t>: </a:t>
            </a:r>
            <a:r>
              <a:rPr lang="en" sz="4800" dirty="0">
                <a:solidFill>
                  <a:srgbClr val="008000"/>
                </a:solidFill>
                <a:highlight>
                  <a:srgbClr val="FFFFFE"/>
                </a:highlight>
                <a:latin typeface="Courier New"/>
                <a:ea typeface="Courier New"/>
                <a:cs typeface="Courier New"/>
                <a:sym typeface="Courier New"/>
              </a:rPr>
              <a:t># elif means else if</a:t>
            </a:r>
            <a:endParaRPr sz="4800" dirty="0">
              <a:solidFill>
                <a:srgbClr val="008000"/>
              </a:solidFill>
              <a:highlight>
                <a:srgbClr val="FFFFFE"/>
              </a:highlight>
              <a:latin typeface="Courier New"/>
              <a:ea typeface="Courier New"/>
              <a:cs typeface="Courier New"/>
              <a:sym typeface="Courier New"/>
            </a:endParaRPr>
          </a:p>
          <a:p>
            <a:pPr marL="0" indent="0">
              <a:lnSpc>
                <a:spcPct val="135714"/>
              </a:lnSpc>
              <a:buNone/>
            </a:pPr>
            <a:r>
              <a:rPr lang="en" sz="4800" dirty="0">
                <a:solidFill>
                  <a:srgbClr val="000000"/>
                </a:solidFill>
                <a:highlight>
                  <a:srgbClr val="FFFFFE"/>
                </a:highlight>
                <a:latin typeface="Courier New"/>
                <a:ea typeface="Courier New"/>
                <a:cs typeface="Courier New"/>
                <a:sym typeface="Courier New"/>
              </a:rPr>
              <a:t>  Code segment 2</a:t>
            </a:r>
            <a:endParaRPr sz="4800" dirty="0">
              <a:solidFill>
                <a:srgbClr val="09885A"/>
              </a:solidFill>
              <a:highlight>
                <a:srgbClr val="FFFFFE"/>
              </a:highlight>
              <a:latin typeface="Courier New"/>
              <a:ea typeface="Courier New"/>
              <a:cs typeface="Courier New"/>
              <a:sym typeface="Courier New"/>
            </a:endParaRPr>
          </a:p>
          <a:p>
            <a:pPr marL="0" indent="0">
              <a:lnSpc>
                <a:spcPct val="135714"/>
              </a:lnSpc>
              <a:buNone/>
            </a:pPr>
            <a:r>
              <a:rPr lang="en" sz="4800" dirty="0">
                <a:solidFill>
                  <a:srgbClr val="AF00DB"/>
                </a:solidFill>
                <a:highlight>
                  <a:srgbClr val="FFFFFE"/>
                </a:highlight>
                <a:latin typeface="Courier New"/>
                <a:ea typeface="Courier New"/>
                <a:cs typeface="Courier New"/>
                <a:sym typeface="Courier New"/>
              </a:rPr>
              <a:t>else</a:t>
            </a:r>
            <a:r>
              <a:rPr lang="en" sz="4800" dirty="0">
                <a:solidFill>
                  <a:srgbClr val="000000"/>
                </a:solidFill>
                <a:highlight>
                  <a:srgbClr val="FFFFFE"/>
                </a:highlight>
                <a:latin typeface="Courier New"/>
                <a:ea typeface="Courier New"/>
                <a:cs typeface="Courier New"/>
                <a:sym typeface="Courier New"/>
              </a:rPr>
              <a:t>:</a:t>
            </a:r>
            <a:endParaRPr sz="4800"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800" dirty="0">
                <a:solidFill>
                  <a:srgbClr val="000000"/>
                </a:solidFill>
                <a:highlight>
                  <a:srgbClr val="FFFFFE"/>
                </a:highlight>
                <a:latin typeface="Courier New"/>
                <a:ea typeface="Courier New"/>
                <a:cs typeface="Courier New"/>
                <a:sym typeface="Courier New"/>
              </a:rPr>
              <a:t>  Code segment 3</a:t>
            </a:r>
            <a:endParaRPr sz="4800" dirty="0">
              <a:latin typeface="Courier New"/>
              <a:ea typeface="Courier New"/>
              <a:cs typeface="Courier New"/>
              <a:sym typeface="Courier New"/>
            </a:endParaRPr>
          </a:p>
        </p:txBody>
      </p:sp>
      <p:sp>
        <p:nvSpPr>
          <p:cNvPr id="267" name="Google Shape;267;p37"/>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43</a:t>
            </a:fld>
            <a:endParaRPr>
              <a:solidFill>
                <a:schemeClr val="accent1"/>
              </a:solidFill>
              <a:latin typeface="Lato"/>
              <a:ea typeface="Lato"/>
              <a:cs typeface="Lato"/>
              <a:sym typeface="Lato"/>
            </a:endParaRPr>
          </a:p>
        </p:txBody>
      </p:sp>
      <p:sp>
        <p:nvSpPr>
          <p:cNvPr id="5" name="Google Shape;122;p18">
            <a:extLst>
              <a:ext uri="{FF2B5EF4-FFF2-40B4-BE49-F238E27FC236}">
                <a16:creationId xmlns:a16="http://schemas.microsoft.com/office/drawing/2014/main" id="{19F1FD93-2934-3410-3226-9932C93F513E}"/>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Logic</a:t>
            </a:r>
            <a:endParaRPr lang="en-US" dirty="0">
              <a:latin typeface="Helvetica Neue"/>
            </a:endParaRPr>
          </a:p>
        </p:txBody>
      </p:sp>
      <p:sp>
        <p:nvSpPr>
          <p:cNvPr id="6" name="Google Shape;122;p18">
            <a:extLst>
              <a:ext uri="{FF2B5EF4-FFF2-40B4-BE49-F238E27FC236}">
                <a16:creationId xmlns:a16="http://schemas.microsoft.com/office/drawing/2014/main" id="{AB150E61-FB4C-42E9-3768-73F0D48F8A35}"/>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Conditionals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body" idx="1"/>
          </p:nvPr>
        </p:nvSpPr>
        <p:spPr>
          <a:xfrm>
            <a:off x="3697766" y="3299821"/>
            <a:ext cx="20503200" cy="8172000"/>
          </a:xfrm>
          <a:prstGeom prst="rect">
            <a:avLst/>
          </a:prstGeom>
        </p:spPr>
        <p:txBody>
          <a:bodyPr spcFirstLastPara="1" wrap="square" lIns="243800" tIns="243800" rIns="243800" bIns="243800" anchor="t" anchorCtr="0">
            <a:noAutofit/>
          </a:bodyPr>
          <a:lstStyle/>
          <a:p>
            <a:pPr marL="0" indent="0">
              <a:lnSpc>
                <a:spcPct val="135714"/>
              </a:lnSpc>
              <a:buNone/>
            </a:pPr>
            <a:r>
              <a:rPr lang="en" sz="4533" dirty="0">
                <a:solidFill>
                  <a:srgbClr val="000000"/>
                </a:solidFill>
                <a:latin typeface="Courier New"/>
                <a:ea typeface="Courier New"/>
                <a:cs typeface="Courier New"/>
                <a:sym typeface="Courier New"/>
              </a:rPr>
              <a:t>x = </a:t>
            </a:r>
            <a:endParaRPr sz="4533" dirty="0">
              <a:solidFill>
                <a:srgbClr val="09885A"/>
              </a:solidFill>
              <a:latin typeface="Courier New"/>
              <a:ea typeface="Courier New"/>
              <a:cs typeface="Courier New"/>
              <a:sym typeface="Courier New"/>
            </a:endParaRPr>
          </a:p>
          <a:p>
            <a:pPr marL="0" indent="0">
              <a:lnSpc>
                <a:spcPct val="135714"/>
              </a:lnSpc>
              <a:buNone/>
            </a:pPr>
            <a:r>
              <a:rPr lang="en" sz="4533" dirty="0">
                <a:solidFill>
                  <a:srgbClr val="000000"/>
                </a:solidFill>
                <a:latin typeface="Courier New"/>
                <a:ea typeface="Courier New"/>
                <a:cs typeface="Courier New"/>
                <a:sym typeface="Courier New"/>
              </a:rPr>
              <a:t>y = </a:t>
            </a:r>
            <a:endParaRPr lang="en" sz="4533" dirty="0">
              <a:solidFill>
                <a:srgbClr val="09885A"/>
              </a:solidFill>
              <a:latin typeface="Courier New"/>
              <a:ea typeface="Courier New"/>
              <a:cs typeface="Courier New"/>
              <a:sym typeface="Courier New"/>
            </a:endParaRPr>
          </a:p>
          <a:p>
            <a:pPr marL="0" indent="0">
              <a:lnSpc>
                <a:spcPct val="135714"/>
              </a:lnSpc>
              <a:buNone/>
            </a:pPr>
            <a:endParaRPr sz="4533" dirty="0">
              <a:solidFill>
                <a:srgbClr val="09885A"/>
              </a:solidFill>
              <a:latin typeface="Courier New"/>
              <a:ea typeface="Courier New"/>
              <a:cs typeface="Courier New"/>
              <a:sym typeface="Courier New"/>
            </a:endParaRPr>
          </a:p>
          <a:p>
            <a:pPr marL="0" indent="0">
              <a:lnSpc>
                <a:spcPct val="135714"/>
              </a:lnSpc>
              <a:buNone/>
            </a:pPr>
            <a:r>
              <a:rPr lang="en" sz="4533" dirty="0">
                <a:solidFill>
                  <a:srgbClr val="AF00DB"/>
                </a:solidFill>
                <a:latin typeface="Courier New"/>
                <a:ea typeface="Courier New"/>
                <a:cs typeface="Courier New"/>
                <a:sym typeface="Courier New"/>
              </a:rPr>
              <a:t>if</a:t>
            </a:r>
            <a:r>
              <a:rPr lang="en" sz="4533" dirty="0">
                <a:solidFill>
                  <a:srgbClr val="000000"/>
                </a:solidFill>
                <a:latin typeface="Courier New"/>
                <a:ea typeface="Courier New"/>
                <a:cs typeface="Courier New"/>
                <a:sym typeface="Courier New"/>
              </a:rPr>
              <a:t> x == y:</a:t>
            </a:r>
            <a:endParaRPr sz="4533" dirty="0">
              <a:solidFill>
                <a:srgbClr val="000000"/>
              </a:solidFill>
              <a:latin typeface="Courier New"/>
              <a:ea typeface="Courier New"/>
              <a:cs typeface="Courier New"/>
              <a:sym typeface="Courier New"/>
            </a:endParaRPr>
          </a:p>
          <a:p>
            <a:pPr marL="0" indent="0">
              <a:lnSpc>
                <a:spcPct val="135714"/>
              </a:lnSpc>
              <a:buNone/>
            </a:pPr>
            <a:r>
              <a:rPr lang="en" sz="4533" dirty="0">
                <a:solidFill>
                  <a:srgbClr val="000000"/>
                </a:solidFill>
                <a:latin typeface="Courier New"/>
                <a:ea typeface="Courier New"/>
                <a:cs typeface="Courier New"/>
                <a:sym typeface="Courier New"/>
              </a:rPr>
              <a:t>  </a:t>
            </a:r>
            <a:r>
              <a:rPr lang="en" sz="4533" dirty="0">
                <a:solidFill>
                  <a:srgbClr val="795E26"/>
                </a:solidFill>
                <a:latin typeface="Courier New"/>
                <a:ea typeface="Courier New"/>
                <a:cs typeface="Courier New"/>
                <a:sym typeface="Courier New"/>
              </a:rPr>
              <a:t>print</a:t>
            </a:r>
            <a:r>
              <a:rPr lang="en" sz="4533" dirty="0">
                <a:solidFill>
                  <a:srgbClr val="000000"/>
                </a:solidFill>
                <a:latin typeface="Courier New"/>
                <a:ea typeface="Courier New"/>
                <a:cs typeface="Courier New"/>
                <a:sym typeface="Courier New"/>
              </a:rPr>
              <a:t>(</a:t>
            </a:r>
            <a:r>
              <a:rPr lang="en" sz="4533" dirty="0">
                <a:solidFill>
                  <a:srgbClr val="A31515"/>
                </a:solidFill>
                <a:latin typeface="Courier New"/>
                <a:ea typeface="Courier New"/>
                <a:cs typeface="Courier New"/>
                <a:sym typeface="Courier New"/>
              </a:rPr>
              <a:t>'x is equal to y'</a:t>
            </a:r>
            <a:r>
              <a:rPr lang="en" sz="4533" dirty="0">
                <a:solidFill>
                  <a:srgbClr val="000000"/>
                </a:solidFill>
                <a:latin typeface="Courier New"/>
                <a:ea typeface="Courier New"/>
                <a:cs typeface="Courier New"/>
                <a:sym typeface="Courier New"/>
              </a:rPr>
              <a:t>)</a:t>
            </a:r>
            <a:endParaRPr sz="4533" dirty="0">
              <a:solidFill>
                <a:srgbClr val="000000"/>
              </a:solidFill>
              <a:latin typeface="Courier New"/>
              <a:ea typeface="Courier New"/>
              <a:cs typeface="Courier New"/>
              <a:sym typeface="Courier New"/>
            </a:endParaRPr>
          </a:p>
          <a:p>
            <a:pPr marL="0" indent="0">
              <a:lnSpc>
                <a:spcPct val="135714"/>
              </a:lnSpc>
              <a:buNone/>
            </a:pPr>
            <a:r>
              <a:rPr lang="en" sz="4533" dirty="0">
                <a:solidFill>
                  <a:srgbClr val="AF00DB"/>
                </a:solidFill>
                <a:latin typeface="Courier New"/>
                <a:ea typeface="Courier New"/>
                <a:cs typeface="Courier New"/>
                <a:sym typeface="Courier New"/>
              </a:rPr>
              <a:t>elif</a:t>
            </a:r>
            <a:r>
              <a:rPr lang="en" sz="4533" dirty="0">
                <a:solidFill>
                  <a:srgbClr val="000000"/>
                </a:solidFill>
                <a:latin typeface="Courier New"/>
                <a:ea typeface="Courier New"/>
                <a:cs typeface="Courier New"/>
                <a:sym typeface="Courier New"/>
              </a:rPr>
              <a:t> x &gt; y:</a:t>
            </a:r>
            <a:endParaRPr sz="4533" dirty="0">
              <a:solidFill>
                <a:srgbClr val="000000"/>
              </a:solidFill>
              <a:latin typeface="Courier New"/>
              <a:ea typeface="Courier New"/>
              <a:cs typeface="Courier New"/>
              <a:sym typeface="Courier New"/>
            </a:endParaRPr>
          </a:p>
          <a:p>
            <a:pPr marL="0" indent="0">
              <a:lnSpc>
                <a:spcPct val="135714"/>
              </a:lnSpc>
              <a:buNone/>
            </a:pPr>
            <a:r>
              <a:rPr lang="en" sz="4533" dirty="0">
                <a:solidFill>
                  <a:srgbClr val="000000"/>
                </a:solidFill>
                <a:latin typeface="Courier New"/>
                <a:ea typeface="Courier New"/>
                <a:cs typeface="Courier New"/>
                <a:sym typeface="Courier New"/>
              </a:rPr>
              <a:t>  </a:t>
            </a:r>
            <a:r>
              <a:rPr lang="en" sz="4533" dirty="0">
                <a:solidFill>
                  <a:srgbClr val="795E26"/>
                </a:solidFill>
                <a:latin typeface="Courier New"/>
                <a:ea typeface="Courier New"/>
                <a:cs typeface="Courier New"/>
                <a:sym typeface="Courier New"/>
              </a:rPr>
              <a:t>print</a:t>
            </a:r>
            <a:r>
              <a:rPr lang="en" sz="4533" dirty="0">
                <a:solidFill>
                  <a:srgbClr val="000000"/>
                </a:solidFill>
                <a:latin typeface="Courier New"/>
                <a:ea typeface="Courier New"/>
                <a:cs typeface="Courier New"/>
                <a:sym typeface="Courier New"/>
              </a:rPr>
              <a:t>(</a:t>
            </a:r>
            <a:r>
              <a:rPr lang="en" sz="4533" dirty="0">
                <a:solidFill>
                  <a:srgbClr val="A31515"/>
                </a:solidFill>
                <a:latin typeface="Courier New"/>
                <a:ea typeface="Courier New"/>
                <a:cs typeface="Courier New"/>
                <a:sym typeface="Courier New"/>
              </a:rPr>
              <a:t>'x is greater than y'</a:t>
            </a:r>
            <a:r>
              <a:rPr lang="en" sz="4533" dirty="0">
                <a:solidFill>
                  <a:srgbClr val="000000"/>
                </a:solidFill>
                <a:latin typeface="Courier New"/>
                <a:ea typeface="Courier New"/>
                <a:cs typeface="Courier New"/>
                <a:sym typeface="Courier New"/>
              </a:rPr>
              <a:t>)</a:t>
            </a:r>
            <a:endParaRPr sz="4533" dirty="0">
              <a:solidFill>
                <a:srgbClr val="000000"/>
              </a:solidFill>
              <a:latin typeface="Courier New"/>
              <a:ea typeface="Courier New"/>
              <a:cs typeface="Courier New"/>
              <a:sym typeface="Courier New"/>
            </a:endParaRPr>
          </a:p>
          <a:p>
            <a:pPr marL="0" indent="0">
              <a:lnSpc>
                <a:spcPct val="135714"/>
              </a:lnSpc>
              <a:buNone/>
            </a:pPr>
            <a:r>
              <a:rPr lang="en" sz="4533" dirty="0">
                <a:solidFill>
                  <a:srgbClr val="AF00DB"/>
                </a:solidFill>
                <a:latin typeface="Courier New"/>
                <a:ea typeface="Courier New"/>
                <a:cs typeface="Courier New"/>
                <a:sym typeface="Courier New"/>
              </a:rPr>
              <a:t>else</a:t>
            </a:r>
            <a:r>
              <a:rPr lang="en" sz="4533" dirty="0">
                <a:solidFill>
                  <a:srgbClr val="000000"/>
                </a:solidFill>
                <a:latin typeface="Courier New"/>
                <a:ea typeface="Courier New"/>
                <a:cs typeface="Courier New"/>
                <a:sym typeface="Courier New"/>
              </a:rPr>
              <a:t>:</a:t>
            </a:r>
            <a:endParaRPr sz="4533" dirty="0">
              <a:solidFill>
                <a:srgbClr val="000000"/>
              </a:solidFill>
              <a:latin typeface="Courier New"/>
              <a:ea typeface="Courier New"/>
              <a:cs typeface="Courier New"/>
              <a:sym typeface="Courier New"/>
            </a:endParaRPr>
          </a:p>
          <a:p>
            <a:pPr marL="0" indent="0">
              <a:lnSpc>
                <a:spcPct val="135714"/>
              </a:lnSpc>
              <a:buNone/>
            </a:pPr>
            <a:r>
              <a:rPr lang="en" sz="4533" dirty="0">
                <a:solidFill>
                  <a:srgbClr val="000000"/>
                </a:solidFill>
                <a:latin typeface="Courier New"/>
                <a:ea typeface="Courier New"/>
                <a:cs typeface="Courier New"/>
                <a:sym typeface="Courier New"/>
              </a:rPr>
              <a:t>  </a:t>
            </a:r>
            <a:r>
              <a:rPr lang="en" sz="4533" dirty="0">
                <a:solidFill>
                  <a:srgbClr val="795E26"/>
                </a:solidFill>
                <a:latin typeface="Courier New"/>
                <a:ea typeface="Courier New"/>
                <a:cs typeface="Courier New"/>
                <a:sym typeface="Courier New"/>
              </a:rPr>
              <a:t>print</a:t>
            </a:r>
            <a:r>
              <a:rPr lang="en" sz="4533" dirty="0">
                <a:solidFill>
                  <a:srgbClr val="000000"/>
                </a:solidFill>
                <a:latin typeface="Courier New"/>
                <a:ea typeface="Courier New"/>
                <a:cs typeface="Courier New"/>
                <a:sym typeface="Courier New"/>
              </a:rPr>
              <a:t>(</a:t>
            </a:r>
            <a:r>
              <a:rPr lang="en" sz="4533" dirty="0">
                <a:solidFill>
                  <a:srgbClr val="A31515"/>
                </a:solidFill>
                <a:latin typeface="Courier New"/>
                <a:ea typeface="Courier New"/>
                <a:cs typeface="Courier New"/>
                <a:sym typeface="Courier New"/>
              </a:rPr>
              <a:t>'x is less than y'</a:t>
            </a:r>
            <a:r>
              <a:rPr lang="en" sz="4533" dirty="0">
                <a:solidFill>
                  <a:srgbClr val="000000"/>
                </a:solidFill>
                <a:latin typeface="Courier New"/>
                <a:ea typeface="Courier New"/>
                <a:cs typeface="Courier New"/>
                <a:sym typeface="Courier New"/>
              </a:rPr>
              <a:t>)</a:t>
            </a:r>
            <a:endParaRPr sz="4533" dirty="0">
              <a:solidFill>
                <a:srgbClr val="000000"/>
              </a:solidFill>
              <a:latin typeface="Courier New"/>
              <a:ea typeface="Courier New"/>
              <a:cs typeface="Courier New"/>
              <a:sym typeface="Courier New"/>
            </a:endParaRPr>
          </a:p>
        </p:txBody>
      </p:sp>
      <p:sp>
        <p:nvSpPr>
          <p:cNvPr id="3" name="Rectangle: Rounded Corners 2">
            <a:extLst>
              <a:ext uri="{FF2B5EF4-FFF2-40B4-BE49-F238E27FC236}">
                <a16:creationId xmlns:a16="http://schemas.microsoft.com/office/drawing/2014/main" id="{3BD7D678-7D57-5F61-B5CF-DF613FFB6E31}"/>
              </a:ext>
            </a:extLst>
          </p:cNvPr>
          <p:cNvSpPr/>
          <p:nvPr/>
        </p:nvSpPr>
        <p:spPr>
          <a:xfrm>
            <a:off x="3697766" y="6391420"/>
            <a:ext cx="11075989" cy="933176"/>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960"/>
          </a:p>
        </p:txBody>
      </p:sp>
      <p:sp>
        <p:nvSpPr>
          <p:cNvPr id="6" name="Google Shape;122;p18">
            <a:extLst>
              <a:ext uri="{FF2B5EF4-FFF2-40B4-BE49-F238E27FC236}">
                <a16:creationId xmlns:a16="http://schemas.microsoft.com/office/drawing/2014/main" id="{8B1F4FAA-77BC-9C01-706A-76D8AA2A7591}"/>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Logic</a:t>
            </a:r>
            <a:endParaRPr lang="en-US" dirty="0">
              <a:latin typeface="Helvetica Neue"/>
            </a:endParaRPr>
          </a:p>
        </p:txBody>
      </p:sp>
      <p:sp>
        <p:nvSpPr>
          <p:cNvPr id="7" name="Google Shape;122;p18">
            <a:extLst>
              <a:ext uri="{FF2B5EF4-FFF2-40B4-BE49-F238E27FC236}">
                <a16:creationId xmlns:a16="http://schemas.microsoft.com/office/drawing/2014/main" id="{23D047BE-87B6-5A56-D125-F619B77B4B5E}"/>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a:solidFill>
                  <a:srgbClr val="006D64"/>
                </a:solidFill>
                <a:latin typeface="Helvetica Neue"/>
              </a:rPr>
              <a:t>Conditionals</a:t>
            </a:r>
            <a:endParaRPr lang="en-US" dirty="0">
              <a:solidFill>
                <a:srgbClr val="006D64"/>
              </a:solidFill>
              <a:latin typeface="Helvetica Neue"/>
            </a:endParaRPr>
          </a:p>
        </p:txBody>
      </p:sp>
      <p:sp>
        <p:nvSpPr>
          <p:cNvPr id="10" name="TextBox 9">
            <a:extLst>
              <a:ext uri="{FF2B5EF4-FFF2-40B4-BE49-F238E27FC236}">
                <a16:creationId xmlns:a16="http://schemas.microsoft.com/office/drawing/2014/main" id="{71F2777F-A4ED-5C12-B09B-BA8099F413A7}"/>
              </a:ext>
            </a:extLst>
          </p:cNvPr>
          <p:cNvSpPr txBox="1"/>
          <p:nvPr/>
        </p:nvSpPr>
        <p:spPr>
          <a:xfrm>
            <a:off x="5231652" y="3674150"/>
            <a:ext cx="908802" cy="789447"/>
          </a:xfrm>
          <a:prstGeom prst="rect">
            <a:avLst/>
          </a:prstGeom>
          <a:noFill/>
        </p:spPr>
        <p:txBody>
          <a:bodyPr wrap="square">
            <a:spAutoFit/>
          </a:bodyPr>
          <a:lstStyle/>
          <a:p>
            <a:r>
              <a:rPr lang="en" sz="4530" dirty="0">
                <a:solidFill>
                  <a:srgbClr val="09885A"/>
                </a:solidFill>
                <a:latin typeface="Courier New"/>
                <a:ea typeface="Courier New"/>
                <a:cs typeface="Courier New"/>
                <a:sym typeface="Courier New"/>
              </a:rPr>
              <a:t>1</a:t>
            </a:r>
            <a:endParaRPr lang="en-US" sz="4530" dirty="0"/>
          </a:p>
        </p:txBody>
      </p:sp>
      <p:sp>
        <p:nvSpPr>
          <p:cNvPr id="11" name="TextBox 10">
            <a:extLst>
              <a:ext uri="{FF2B5EF4-FFF2-40B4-BE49-F238E27FC236}">
                <a16:creationId xmlns:a16="http://schemas.microsoft.com/office/drawing/2014/main" id="{1BE634CE-C87D-46D6-17A6-C94DB39F1967}"/>
              </a:ext>
            </a:extLst>
          </p:cNvPr>
          <p:cNvSpPr txBox="1"/>
          <p:nvPr/>
        </p:nvSpPr>
        <p:spPr>
          <a:xfrm>
            <a:off x="5231652" y="4618618"/>
            <a:ext cx="908802" cy="789447"/>
          </a:xfrm>
          <a:prstGeom prst="rect">
            <a:avLst/>
          </a:prstGeom>
          <a:noFill/>
        </p:spPr>
        <p:txBody>
          <a:bodyPr wrap="square">
            <a:spAutoFit/>
          </a:bodyPr>
          <a:lstStyle/>
          <a:p>
            <a:r>
              <a:rPr lang="en" sz="4530" dirty="0">
                <a:solidFill>
                  <a:srgbClr val="09885A"/>
                </a:solidFill>
                <a:latin typeface="Courier New"/>
                <a:ea typeface="Courier New"/>
                <a:cs typeface="Courier New"/>
                <a:sym typeface="Courier New"/>
              </a:rPr>
              <a:t>1</a:t>
            </a:r>
            <a:endParaRPr lang="en-US" sz="453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500" fill="hold"/>
                                        <p:tgtEl>
                                          <p:spTgt spid="3"/>
                                        </p:tgtEl>
                                        <p:attrNameLst>
                                          <p:attrName>stroke.color</p:attrName>
                                        </p:attrNameLst>
                                      </p:cBhvr>
                                      <p:to>
                                        <a:srgbClr val="00B050"/>
                                      </p:to>
                                    </p:animClr>
                                    <p:set>
                                      <p:cBhvr>
                                        <p:cTn id="12" dur="500" fill="hold"/>
                                        <p:tgtEl>
                                          <p:spTgt spid="3"/>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4.16667E-6 0 L -0.00018 0.06852 " pathEditMode="relative" rAng="0" ptsTypes="AA">
                                      <p:cBhvr>
                                        <p:cTn id="16" dur="1000" fill="hold"/>
                                        <p:tgtEl>
                                          <p:spTgt spid="3"/>
                                        </p:tgtEl>
                                        <p:attrNameLst>
                                          <p:attrName>ppt_x</p:attrName>
                                          <p:attrName>ppt_y</p:attrName>
                                        </p:attrNameLst>
                                      </p:cBhvr>
                                      <p:rCtr x="-17" y="3426"/>
                                    </p:animMotion>
                                  </p:childTnLst>
                                </p:cTn>
                              </p:par>
                              <p:par>
                                <p:cTn id="17" presetID="7" presetClass="emph" presetSubtype="2" fill="hold" nodeType="withEffect">
                                  <p:stCondLst>
                                    <p:cond delay="0"/>
                                  </p:stCondLst>
                                  <p:childTnLst>
                                    <p:animClr clrSpc="rgb" dir="cw">
                                      <p:cBhvr>
                                        <p:cTn id="18" dur="500" fill="hold"/>
                                        <p:tgtEl>
                                          <p:spTgt spid="3"/>
                                        </p:tgtEl>
                                        <p:attrNameLst>
                                          <p:attrName>stroke.color</p:attrName>
                                        </p:attrNameLst>
                                      </p:cBhvr>
                                      <p:to>
                                        <a:srgbClr val="595959"/>
                                      </p:to>
                                    </p:animClr>
                                    <p:set>
                                      <p:cBhvr>
                                        <p:cTn id="19" dur="500" fill="hold"/>
                                        <p:tgtEl>
                                          <p:spTgt spid="3"/>
                                        </p:tgtEl>
                                        <p:attrNameLst>
                                          <p:attrName>stroke.on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2" nodeType="clickEffect">
                                  <p:stCondLst>
                                    <p:cond delay="0"/>
                                  </p:stCondLst>
                                  <p:childTnLst>
                                    <p:animMotion origin="layout" path="M -0.00018 0.06852 L 0.00104 0.44105 " pathEditMode="relative" rAng="0" ptsTypes="AA">
                                      <p:cBhvr>
                                        <p:cTn id="23" dur="1000" fill="hold"/>
                                        <p:tgtEl>
                                          <p:spTgt spid="3"/>
                                        </p:tgtEl>
                                        <p:attrNameLst>
                                          <p:attrName>ppt_x</p:attrName>
                                          <p:attrName>ppt_y</p:attrName>
                                        </p:attrNameLst>
                                      </p:cBhvr>
                                      <p:rCtr x="52" y="1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body" idx="1"/>
          </p:nvPr>
        </p:nvSpPr>
        <p:spPr>
          <a:xfrm>
            <a:off x="3697766" y="3299821"/>
            <a:ext cx="20503200" cy="8172000"/>
          </a:xfrm>
          <a:prstGeom prst="rect">
            <a:avLst/>
          </a:prstGeom>
        </p:spPr>
        <p:txBody>
          <a:bodyPr spcFirstLastPara="1" wrap="square" lIns="243800" tIns="243800" rIns="243800" bIns="243800" anchor="t" anchorCtr="0">
            <a:noAutofit/>
          </a:bodyPr>
          <a:lstStyle/>
          <a:p>
            <a:pPr marL="0" indent="0">
              <a:lnSpc>
                <a:spcPct val="135714"/>
              </a:lnSpc>
              <a:buNone/>
            </a:pPr>
            <a:r>
              <a:rPr lang="en" sz="4533" dirty="0">
                <a:solidFill>
                  <a:srgbClr val="000000"/>
                </a:solidFill>
                <a:highlight>
                  <a:srgbClr val="FFFFFE"/>
                </a:highlight>
                <a:latin typeface="Courier New"/>
                <a:ea typeface="Courier New"/>
                <a:cs typeface="Courier New"/>
                <a:sym typeface="Courier New"/>
              </a:rPr>
              <a:t>x = </a:t>
            </a:r>
            <a:r>
              <a:rPr lang="en" sz="4533" dirty="0">
                <a:solidFill>
                  <a:srgbClr val="09885A"/>
                </a:solidFill>
                <a:highlight>
                  <a:srgbClr val="FFFFFE"/>
                </a:highlight>
                <a:latin typeface="Courier New"/>
                <a:ea typeface="Courier New"/>
                <a:cs typeface="Courier New"/>
                <a:sym typeface="Courier New"/>
              </a:rPr>
              <a:t>4</a:t>
            </a:r>
            <a:endParaRPr sz="4533" dirty="0">
              <a:solidFill>
                <a:srgbClr val="09885A"/>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000000"/>
                </a:solidFill>
                <a:highlight>
                  <a:srgbClr val="FFFFFE"/>
                </a:highlight>
                <a:latin typeface="Courier New"/>
                <a:ea typeface="Courier New"/>
                <a:cs typeface="Courier New"/>
                <a:sym typeface="Courier New"/>
              </a:rPr>
              <a:t>y = </a:t>
            </a:r>
            <a:endParaRPr lang="en" sz="4533" dirty="0">
              <a:solidFill>
                <a:srgbClr val="09885A"/>
              </a:solidFill>
              <a:highlight>
                <a:srgbClr val="FFFFFE"/>
              </a:highlight>
              <a:latin typeface="Courier New"/>
              <a:ea typeface="Courier New"/>
              <a:cs typeface="Courier New"/>
              <a:sym typeface="Courier New"/>
            </a:endParaRPr>
          </a:p>
          <a:p>
            <a:pPr marL="0" indent="0">
              <a:lnSpc>
                <a:spcPct val="135714"/>
              </a:lnSpc>
              <a:buNone/>
            </a:pPr>
            <a:endParaRPr sz="4533" dirty="0">
              <a:solidFill>
                <a:srgbClr val="09885A"/>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AF00DB"/>
                </a:solidFill>
                <a:highlight>
                  <a:srgbClr val="FFFFFE"/>
                </a:highlight>
                <a:latin typeface="Courier New"/>
                <a:ea typeface="Courier New"/>
                <a:cs typeface="Courier New"/>
                <a:sym typeface="Courier New"/>
              </a:rPr>
              <a:t>if</a:t>
            </a:r>
            <a:r>
              <a:rPr lang="en" sz="4533" dirty="0">
                <a:solidFill>
                  <a:srgbClr val="000000"/>
                </a:solidFill>
                <a:highlight>
                  <a:srgbClr val="FFFFFE"/>
                </a:highlight>
                <a:latin typeface="Courier New"/>
                <a:ea typeface="Courier New"/>
                <a:cs typeface="Courier New"/>
                <a:sym typeface="Courier New"/>
              </a:rPr>
              <a:t> x == y:</a:t>
            </a:r>
            <a:endParaRPr sz="4533"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000000"/>
                </a:solidFill>
                <a:highlight>
                  <a:srgbClr val="FFFFFE"/>
                </a:highlight>
                <a:latin typeface="Courier New"/>
                <a:ea typeface="Courier New"/>
                <a:cs typeface="Courier New"/>
                <a:sym typeface="Courier New"/>
              </a:rPr>
              <a:t>  </a:t>
            </a:r>
            <a:r>
              <a:rPr lang="en" sz="4533" dirty="0">
                <a:solidFill>
                  <a:srgbClr val="795E26"/>
                </a:solidFill>
                <a:highlight>
                  <a:srgbClr val="FFFFFE"/>
                </a:highlight>
                <a:latin typeface="Courier New"/>
                <a:ea typeface="Courier New"/>
                <a:cs typeface="Courier New"/>
                <a:sym typeface="Courier New"/>
              </a:rPr>
              <a:t>print</a:t>
            </a:r>
            <a:r>
              <a:rPr lang="en" sz="4533" dirty="0">
                <a:solidFill>
                  <a:srgbClr val="000000"/>
                </a:solidFill>
                <a:highlight>
                  <a:srgbClr val="FFFFFE"/>
                </a:highlight>
                <a:latin typeface="Courier New"/>
                <a:ea typeface="Courier New"/>
                <a:cs typeface="Courier New"/>
                <a:sym typeface="Courier New"/>
              </a:rPr>
              <a:t>(</a:t>
            </a:r>
            <a:r>
              <a:rPr lang="en" sz="4533" dirty="0">
                <a:solidFill>
                  <a:srgbClr val="A31515"/>
                </a:solidFill>
                <a:highlight>
                  <a:srgbClr val="FFFFFE"/>
                </a:highlight>
                <a:latin typeface="Courier New"/>
                <a:ea typeface="Courier New"/>
                <a:cs typeface="Courier New"/>
                <a:sym typeface="Courier New"/>
              </a:rPr>
              <a:t>'x is equal to y'</a:t>
            </a:r>
            <a:r>
              <a:rPr lang="en" sz="4533" dirty="0">
                <a:solidFill>
                  <a:srgbClr val="000000"/>
                </a:solidFill>
                <a:highlight>
                  <a:srgbClr val="FFFFFE"/>
                </a:highlight>
                <a:latin typeface="Courier New"/>
                <a:ea typeface="Courier New"/>
                <a:cs typeface="Courier New"/>
                <a:sym typeface="Courier New"/>
              </a:rPr>
              <a:t>)</a:t>
            </a:r>
            <a:endParaRPr sz="4533"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AF00DB"/>
                </a:solidFill>
                <a:highlight>
                  <a:srgbClr val="FFFFFE"/>
                </a:highlight>
                <a:latin typeface="Courier New"/>
                <a:ea typeface="Courier New"/>
                <a:cs typeface="Courier New"/>
                <a:sym typeface="Courier New"/>
              </a:rPr>
              <a:t>elif</a:t>
            </a:r>
            <a:r>
              <a:rPr lang="en" sz="4533" dirty="0">
                <a:solidFill>
                  <a:srgbClr val="000000"/>
                </a:solidFill>
                <a:highlight>
                  <a:srgbClr val="FFFFFE"/>
                </a:highlight>
                <a:latin typeface="Courier New"/>
                <a:ea typeface="Courier New"/>
                <a:cs typeface="Courier New"/>
                <a:sym typeface="Courier New"/>
              </a:rPr>
              <a:t> x &gt; y:</a:t>
            </a:r>
            <a:endParaRPr sz="4533"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000000"/>
                </a:solidFill>
                <a:highlight>
                  <a:srgbClr val="FFFFFE"/>
                </a:highlight>
                <a:latin typeface="Courier New"/>
                <a:ea typeface="Courier New"/>
                <a:cs typeface="Courier New"/>
                <a:sym typeface="Courier New"/>
              </a:rPr>
              <a:t>  </a:t>
            </a:r>
            <a:r>
              <a:rPr lang="en" sz="4533" dirty="0">
                <a:solidFill>
                  <a:srgbClr val="795E26"/>
                </a:solidFill>
                <a:highlight>
                  <a:srgbClr val="FFFFFE"/>
                </a:highlight>
                <a:latin typeface="Courier New"/>
                <a:ea typeface="Courier New"/>
                <a:cs typeface="Courier New"/>
                <a:sym typeface="Courier New"/>
              </a:rPr>
              <a:t>print</a:t>
            </a:r>
            <a:r>
              <a:rPr lang="en" sz="4533" dirty="0">
                <a:solidFill>
                  <a:srgbClr val="000000"/>
                </a:solidFill>
                <a:highlight>
                  <a:srgbClr val="FFFFFE"/>
                </a:highlight>
                <a:latin typeface="Courier New"/>
                <a:ea typeface="Courier New"/>
                <a:cs typeface="Courier New"/>
                <a:sym typeface="Courier New"/>
              </a:rPr>
              <a:t>(</a:t>
            </a:r>
            <a:r>
              <a:rPr lang="en" sz="4533" dirty="0">
                <a:solidFill>
                  <a:srgbClr val="A31515"/>
                </a:solidFill>
                <a:highlight>
                  <a:srgbClr val="FFFFFE"/>
                </a:highlight>
                <a:latin typeface="Courier New"/>
                <a:ea typeface="Courier New"/>
                <a:cs typeface="Courier New"/>
                <a:sym typeface="Courier New"/>
              </a:rPr>
              <a:t>'x is greater than y'</a:t>
            </a:r>
            <a:r>
              <a:rPr lang="en" sz="4533" dirty="0">
                <a:solidFill>
                  <a:srgbClr val="000000"/>
                </a:solidFill>
                <a:highlight>
                  <a:srgbClr val="FFFFFE"/>
                </a:highlight>
                <a:latin typeface="Courier New"/>
                <a:ea typeface="Courier New"/>
                <a:cs typeface="Courier New"/>
                <a:sym typeface="Courier New"/>
              </a:rPr>
              <a:t>)</a:t>
            </a:r>
            <a:endParaRPr sz="4533"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AF00DB"/>
                </a:solidFill>
                <a:highlight>
                  <a:srgbClr val="FFFFFE"/>
                </a:highlight>
                <a:latin typeface="Courier New"/>
                <a:ea typeface="Courier New"/>
                <a:cs typeface="Courier New"/>
                <a:sym typeface="Courier New"/>
              </a:rPr>
              <a:t>else</a:t>
            </a:r>
            <a:r>
              <a:rPr lang="en" sz="4533" dirty="0">
                <a:solidFill>
                  <a:srgbClr val="000000"/>
                </a:solidFill>
                <a:highlight>
                  <a:srgbClr val="FFFFFE"/>
                </a:highlight>
                <a:latin typeface="Courier New"/>
                <a:ea typeface="Courier New"/>
                <a:cs typeface="Courier New"/>
                <a:sym typeface="Courier New"/>
              </a:rPr>
              <a:t>:</a:t>
            </a:r>
            <a:endParaRPr sz="4533"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000000"/>
                </a:solidFill>
                <a:highlight>
                  <a:srgbClr val="FFFFFE"/>
                </a:highlight>
                <a:latin typeface="Courier New"/>
                <a:ea typeface="Courier New"/>
                <a:cs typeface="Courier New"/>
                <a:sym typeface="Courier New"/>
              </a:rPr>
              <a:t>  </a:t>
            </a:r>
            <a:r>
              <a:rPr lang="en" sz="4533" dirty="0">
                <a:solidFill>
                  <a:srgbClr val="795E26"/>
                </a:solidFill>
                <a:highlight>
                  <a:srgbClr val="FFFFFE"/>
                </a:highlight>
                <a:latin typeface="Courier New"/>
                <a:ea typeface="Courier New"/>
                <a:cs typeface="Courier New"/>
                <a:sym typeface="Courier New"/>
              </a:rPr>
              <a:t>print</a:t>
            </a:r>
            <a:r>
              <a:rPr lang="en" sz="4533" dirty="0">
                <a:solidFill>
                  <a:srgbClr val="000000"/>
                </a:solidFill>
                <a:highlight>
                  <a:srgbClr val="FFFFFE"/>
                </a:highlight>
                <a:latin typeface="Courier New"/>
                <a:ea typeface="Courier New"/>
                <a:cs typeface="Courier New"/>
                <a:sym typeface="Courier New"/>
              </a:rPr>
              <a:t>(</a:t>
            </a:r>
            <a:r>
              <a:rPr lang="en" sz="4533" dirty="0">
                <a:solidFill>
                  <a:srgbClr val="A31515"/>
                </a:solidFill>
                <a:highlight>
                  <a:srgbClr val="FFFFFE"/>
                </a:highlight>
                <a:latin typeface="Courier New"/>
                <a:ea typeface="Courier New"/>
                <a:cs typeface="Courier New"/>
                <a:sym typeface="Courier New"/>
              </a:rPr>
              <a:t>'x is less than y'</a:t>
            </a:r>
            <a:r>
              <a:rPr lang="en" sz="4533" dirty="0">
                <a:solidFill>
                  <a:srgbClr val="000000"/>
                </a:solidFill>
                <a:highlight>
                  <a:srgbClr val="FFFFFE"/>
                </a:highlight>
                <a:latin typeface="Courier New"/>
                <a:ea typeface="Courier New"/>
                <a:cs typeface="Courier New"/>
                <a:sym typeface="Courier New"/>
              </a:rPr>
              <a:t>)</a:t>
            </a:r>
            <a:endParaRPr sz="4533" dirty="0">
              <a:solidFill>
                <a:srgbClr val="000000"/>
              </a:solidFill>
              <a:highlight>
                <a:srgbClr val="FFFFFE"/>
              </a:highlight>
              <a:latin typeface="Courier New"/>
              <a:ea typeface="Courier New"/>
              <a:cs typeface="Courier New"/>
              <a:sym typeface="Courier New"/>
            </a:endParaRPr>
          </a:p>
        </p:txBody>
      </p:sp>
      <p:sp>
        <p:nvSpPr>
          <p:cNvPr id="3" name="Rectangle: Rounded Corners 2">
            <a:extLst>
              <a:ext uri="{FF2B5EF4-FFF2-40B4-BE49-F238E27FC236}">
                <a16:creationId xmlns:a16="http://schemas.microsoft.com/office/drawing/2014/main" id="{6AD03E01-737E-52E1-E2F6-DADAA9BEE10F}"/>
              </a:ext>
            </a:extLst>
          </p:cNvPr>
          <p:cNvSpPr/>
          <p:nvPr/>
        </p:nvSpPr>
        <p:spPr>
          <a:xfrm>
            <a:off x="3697766" y="6391420"/>
            <a:ext cx="11075989" cy="933176"/>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960"/>
          </a:p>
        </p:txBody>
      </p:sp>
      <p:sp>
        <p:nvSpPr>
          <p:cNvPr id="6" name="Google Shape;122;p18">
            <a:extLst>
              <a:ext uri="{FF2B5EF4-FFF2-40B4-BE49-F238E27FC236}">
                <a16:creationId xmlns:a16="http://schemas.microsoft.com/office/drawing/2014/main" id="{ADDB54DB-F143-697B-4169-3163C2011088}"/>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Logic</a:t>
            </a:r>
            <a:endParaRPr lang="en-US" dirty="0">
              <a:latin typeface="Helvetica Neue"/>
            </a:endParaRPr>
          </a:p>
        </p:txBody>
      </p:sp>
      <p:sp>
        <p:nvSpPr>
          <p:cNvPr id="7" name="Google Shape;122;p18">
            <a:extLst>
              <a:ext uri="{FF2B5EF4-FFF2-40B4-BE49-F238E27FC236}">
                <a16:creationId xmlns:a16="http://schemas.microsoft.com/office/drawing/2014/main" id="{32010F37-AACF-8ADB-8911-814C8333697D}"/>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Conditionals</a:t>
            </a:r>
          </a:p>
        </p:txBody>
      </p:sp>
      <p:sp>
        <p:nvSpPr>
          <p:cNvPr id="8" name="TextBox 7">
            <a:extLst>
              <a:ext uri="{FF2B5EF4-FFF2-40B4-BE49-F238E27FC236}">
                <a16:creationId xmlns:a16="http://schemas.microsoft.com/office/drawing/2014/main" id="{A06D0160-88FF-C822-BE76-A057C1DE79A1}"/>
              </a:ext>
            </a:extLst>
          </p:cNvPr>
          <p:cNvSpPr txBox="1"/>
          <p:nvPr/>
        </p:nvSpPr>
        <p:spPr>
          <a:xfrm>
            <a:off x="5231652" y="3674150"/>
            <a:ext cx="908802" cy="789447"/>
          </a:xfrm>
          <a:prstGeom prst="rect">
            <a:avLst/>
          </a:prstGeom>
          <a:noFill/>
        </p:spPr>
        <p:txBody>
          <a:bodyPr wrap="square">
            <a:spAutoFit/>
          </a:bodyPr>
          <a:lstStyle/>
          <a:p>
            <a:r>
              <a:rPr lang="en" sz="4530" dirty="0">
                <a:solidFill>
                  <a:srgbClr val="09885A"/>
                </a:solidFill>
                <a:latin typeface="Courier New"/>
                <a:ea typeface="Courier New"/>
                <a:cs typeface="Courier New"/>
                <a:sym typeface="Courier New"/>
              </a:rPr>
              <a:t>4</a:t>
            </a:r>
            <a:endParaRPr lang="en-US" sz="4530" dirty="0"/>
          </a:p>
        </p:txBody>
      </p:sp>
      <p:sp>
        <p:nvSpPr>
          <p:cNvPr id="10" name="TextBox 9">
            <a:extLst>
              <a:ext uri="{FF2B5EF4-FFF2-40B4-BE49-F238E27FC236}">
                <a16:creationId xmlns:a16="http://schemas.microsoft.com/office/drawing/2014/main" id="{9030CF10-2DB0-96D0-AD7D-6A10D7EE6916}"/>
              </a:ext>
            </a:extLst>
          </p:cNvPr>
          <p:cNvSpPr txBox="1"/>
          <p:nvPr/>
        </p:nvSpPr>
        <p:spPr>
          <a:xfrm>
            <a:off x="5231652" y="4618618"/>
            <a:ext cx="908802" cy="789447"/>
          </a:xfrm>
          <a:prstGeom prst="rect">
            <a:avLst/>
          </a:prstGeom>
          <a:noFill/>
        </p:spPr>
        <p:txBody>
          <a:bodyPr wrap="square">
            <a:spAutoFit/>
          </a:bodyPr>
          <a:lstStyle/>
          <a:p>
            <a:r>
              <a:rPr lang="en" sz="4530" dirty="0">
                <a:solidFill>
                  <a:srgbClr val="09885A"/>
                </a:solidFill>
                <a:latin typeface="Courier New"/>
                <a:ea typeface="Courier New"/>
                <a:cs typeface="Courier New"/>
                <a:sym typeface="Courier New"/>
              </a:rPr>
              <a:t>1</a:t>
            </a:r>
            <a:endParaRPr lang="en-US" sz="4530" dirty="0"/>
          </a:p>
        </p:txBody>
      </p:sp>
    </p:spTree>
    <p:extLst>
      <p:ext uri="{BB962C8B-B14F-4D97-AF65-F5344CB8AC3E}">
        <p14:creationId xmlns:p14="http://schemas.microsoft.com/office/powerpoint/2010/main" val="13620980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repeatCount="0" fill="hold" nodeType="clickEffect">
                                  <p:stCondLst>
                                    <p:cond delay="0"/>
                                  </p:stCondLst>
                                  <p:childTnLst>
                                    <p:animClr clrSpc="rgb" dir="cw">
                                      <p:cBhvr>
                                        <p:cTn id="11" dur="500" fill="hold"/>
                                        <p:tgtEl>
                                          <p:spTgt spid="3"/>
                                        </p:tgtEl>
                                        <p:attrNameLst>
                                          <p:attrName>stroke.color</p:attrName>
                                        </p:attrNameLst>
                                      </p:cBhvr>
                                      <p:to>
                                        <a:srgbClr val="FF0000"/>
                                      </p:to>
                                    </p:animClr>
                                    <p:set>
                                      <p:cBhvr>
                                        <p:cTn id="12" dur="500" fill="hold"/>
                                        <p:tgtEl>
                                          <p:spTgt spid="3"/>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4.16667E-6 0 L -0.00018 0.13981 " pathEditMode="relative" rAng="0" ptsTypes="AA">
                                      <p:cBhvr>
                                        <p:cTn id="16" dur="1000" fill="hold"/>
                                        <p:tgtEl>
                                          <p:spTgt spid="3"/>
                                        </p:tgtEl>
                                        <p:attrNameLst>
                                          <p:attrName>ppt_x</p:attrName>
                                          <p:attrName>ppt_y</p:attrName>
                                        </p:attrNameLst>
                                      </p:cBhvr>
                                      <p:rCtr x="-17" y="6975"/>
                                    </p:animMotion>
                                  </p:childTnLst>
                                </p:cTn>
                              </p:par>
                              <p:par>
                                <p:cTn id="17" presetID="7" presetClass="emph" presetSubtype="2" fill="hold" nodeType="withEffect">
                                  <p:stCondLst>
                                    <p:cond delay="0"/>
                                  </p:stCondLst>
                                  <p:childTnLst>
                                    <p:animClr clrSpc="rgb" dir="cw">
                                      <p:cBhvr>
                                        <p:cTn id="18" dur="500" fill="hold"/>
                                        <p:tgtEl>
                                          <p:spTgt spid="3"/>
                                        </p:tgtEl>
                                        <p:attrNameLst>
                                          <p:attrName>stroke.color</p:attrName>
                                        </p:attrNameLst>
                                      </p:cBhvr>
                                      <p:to>
                                        <a:srgbClr val="595959"/>
                                      </p:to>
                                    </p:animClr>
                                    <p:set>
                                      <p:cBhvr>
                                        <p:cTn id="19" dur="500" fill="hold"/>
                                        <p:tgtEl>
                                          <p:spTgt spid="3"/>
                                        </p:tgtEl>
                                        <p:attrNameLst>
                                          <p:attrName>stroke.on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7" presetClass="emph" presetSubtype="2" fill="hold" nodeType="clickEffect">
                                  <p:stCondLst>
                                    <p:cond delay="0"/>
                                  </p:stCondLst>
                                  <p:childTnLst>
                                    <p:animClr clrSpc="rgb" dir="cw">
                                      <p:cBhvr>
                                        <p:cTn id="23" dur="500" fill="hold"/>
                                        <p:tgtEl>
                                          <p:spTgt spid="3"/>
                                        </p:tgtEl>
                                        <p:attrNameLst>
                                          <p:attrName>stroke.color</p:attrName>
                                        </p:attrNameLst>
                                      </p:cBhvr>
                                      <p:to>
                                        <a:srgbClr val="00B050"/>
                                      </p:to>
                                    </p:animClr>
                                    <p:set>
                                      <p:cBhvr>
                                        <p:cTn id="24" dur="500" fill="hold"/>
                                        <p:tgtEl>
                                          <p:spTgt spid="3"/>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2" nodeType="clickEffect">
                                  <p:stCondLst>
                                    <p:cond delay="0"/>
                                  </p:stCondLst>
                                  <p:childTnLst>
                                    <p:animMotion origin="layout" path="M -0.00018 0.13981 L 0.00034 0.20772 " pathEditMode="relative" rAng="0" ptsTypes="AA">
                                      <p:cBhvr>
                                        <p:cTn id="28" dur="1000" fill="hold"/>
                                        <p:tgtEl>
                                          <p:spTgt spid="3"/>
                                        </p:tgtEl>
                                        <p:attrNameLst>
                                          <p:attrName>ppt_x</p:attrName>
                                          <p:attrName>ppt_y</p:attrName>
                                        </p:attrNameLst>
                                      </p:cBhvr>
                                      <p:rCtr x="17" y="3395"/>
                                    </p:animMotion>
                                  </p:childTnLst>
                                </p:cTn>
                              </p:par>
                              <p:par>
                                <p:cTn id="29" presetID="7" presetClass="emph" presetSubtype="2" fill="hold" nodeType="withEffect">
                                  <p:stCondLst>
                                    <p:cond delay="0"/>
                                  </p:stCondLst>
                                  <p:childTnLst>
                                    <p:animClr clrSpc="rgb" dir="cw">
                                      <p:cBhvr>
                                        <p:cTn id="30" dur="500" fill="hold"/>
                                        <p:tgtEl>
                                          <p:spTgt spid="3"/>
                                        </p:tgtEl>
                                        <p:attrNameLst>
                                          <p:attrName>stroke.color</p:attrName>
                                        </p:attrNameLst>
                                      </p:cBhvr>
                                      <p:to>
                                        <a:srgbClr val="595959"/>
                                      </p:to>
                                    </p:animClr>
                                    <p:set>
                                      <p:cBhvr>
                                        <p:cTn id="31" dur="500" fill="hold"/>
                                        <p:tgtEl>
                                          <p:spTgt spid="3"/>
                                        </p:tgtEl>
                                        <p:attrNameLst>
                                          <p:attrName>stroke.on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3" nodeType="clickEffect">
                                  <p:stCondLst>
                                    <p:cond delay="0"/>
                                  </p:stCondLst>
                                  <p:childTnLst>
                                    <p:animMotion origin="layout" path="M 0.00034 0.20772 L -0.00348 0.45895 " pathEditMode="relative" rAng="0" ptsTypes="AA">
                                      <p:cBhvr>
                                        <p:cTn id="35" dur="1000" fill="hold"/>
                                        <p:tgtEl>
                                          <p:spTgt spid="3"/>
                                        </p:tgtEl>
                                        <p:attrNameLst>
                                          <p:attrName>ppt_x</p:attrName>
                                          <p:attrName>ppt_y</p:attrName>
                                        </p:attrNameLst>
                                      </p:cBhvr>
                                      <p:rCtr x="-191" y="125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body" idx="1"/>
          </p:nvPr>
        </p:nvSpPr>
        <p:spPr>
          <a:xfrm>
            <a:off x="3697766" y="3299821"/>
            <a:ext cx="20503200" cy="8172000"/>
          </a:xfrm>
          <a:prstGeom prst="rect">
            <a:avLst/>
          </a:prstGeom>
        </p:spPr>
        <p:txBody>
          <a:bodyPr spcFirstLastPara="1" wrap="square" lIns="243800" tIns="243800" rIns="243800" bIns="243800" anchor="t" anchorCtr="0">
            <a:noAutofit/>
          </a:bodyPr>
          <a:lstStyle/>
          <a:p>
            <a:pPr marL="0" indent="0">
              <a:lnSpc>
                <a:spcPct val="135714"/>
              </a:lnSpc>
              <a:buNone/>
            </a:pPr>
            <a:r>
              <a:rPr lang="en" sz="4533" dirty="0">
                <a:solidFill>
                  <a:srgbClr val="000000"/>
                </a:solidFill>
                <a:highlight>
                  <a:srgbClr val="FFFFFE"/>
                </a:highlight>
                <a:latin typeface="Courier New"/>
                <a:ea typeface="Courier New"/>
                <a:cs typeface="Courier New"/>
                <a:sym typeface="Courier New"/>
              </a:rPr>
              <a:t>x = </a:t>
            </a:r>
            <a:r>
              <a:rPr lang="en" sz="4533" dirty="0">
                <a:solidFill>
                  <a:srgbClr val="09885A"/>
                </a:solidFill>
                <a:highlight>
                  <a:srgbClr val="FFFFFE"/>
                </a:highlight>
                <a:latin typeface="Courier New"/>
                <a:ea typeface="Courier New"/>
                <a:cs typeface="Courier New"/>
                <a:sym typeface="Courier New"/>
              </a:rPr>
              <a:t>4</a:t>
            </a:r>
            <a:endParaRPr sz="4533" dirty="0">
              <a:solidFill>
                <a:srgbClr val="09885A"/>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000000"/>
                </a:solidFill>
                <a:highlight>
                  <a:srgbClr val="FFFFFE"/>
                </a:highlight>
                <a:latin typeface="Courier New"/>
                <a:ea typeface="Courier New"/>
                <a:cs typeface="Courier New"/>
                <a:sym typeface="Courier New"/>
              </a:rPr>
              <a:t>y = </a:t>
            </a:r>
            <a:endParaRPr lang="en" sz="4533" dirty="0">
              <a:solidFill>
                <a:srgbClr val="09885A"/>
              </a:solidFill>
              <a:highlight>
                <a:srgbClr val="FFFFFE"/>
              </a:highlight>
              <a:latin typeface="Courier New"/>
              <a:ea typeface="Courier New"/>
              <a:cs typeface="Courier New"/>
              <a:sym typeface="Courier New"/>
            </a:endParaRPr>
          </a:p>
          <a:p>
            <a:pPr marL="0" indent="0">
              <a:lnSpc>
                <a:spcPct val="135714"/>
              </a:lnSpc>
              <a:buNone/>
            </a:pPr>
            <a:endParaRPr sz="4533" dirty="0">
              <a:solidFill>
                <a:srgbClr val="09885A"/>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AF00DB"/>
                </a:solidFill>
                <a:highlight>
                  <a:srgbClr val="FFFFFE"/>
                </a:highlight>
                <a:latin typeface="Courier New"/>
                <a:ea typeface="Courier New"/>
                <a:cs typeface="Courier New"/>
                <a:sym typeface="Courier New"/>
              </a:rPr>
              <a:t>if</a:t>
            </a:r>
            <a:r>
              <a:rPr lang="en" sz="4533" dirty="0">
                <a:solidFill>
                  <a:srgbClr val="000000"/>
                </a:solidFill>
                <a:highlight>
                  <a:srgbClr val="FFFFFE"/>
                </a:highlight>
                <a:latin typeface="Courier New"/>
                <a:ea typeface="Courier New"/>
                <a:cs typeface="Courier New"/>
                <a:sym typeface="Courier New"/>
              </a:rPr>
              <a:t> x == y:</a:t>
            </a:r>
            <a:endParaRPr sz="4533"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000000"/>
                </a:solidFill>
                <a:highlight>
                  <a:srgbClr val="FFFFFE"/>
                </a:highlight>
                <a:latin typeface="Courier New"/>
                <a:ea typeface="Courier New"/>
                <a:cs typeface="Courier New"/>
                <a:sym typeface="Courier New"/>
              </a:rPr>
              <a:t>  </a:t>
            </a:r>
            <a:r>
              <a:rPr lang="en" sz="4533" dirty="0">
                <a:solidFill>
                  <a:srgbClr val="795E26"/>
                </a:solidFill>
                <a:highlight>
                  <a:srgbClr val="FFFFFE"/>
                </a:highlight>
                <a:latin typeface="Courier New"/>
                <a:ea typeface="Courier New"/>
                <a:cs typeface="Courier New"/>
                <a:sym typeface="Courier New"/>
              </a:rPr>
              <a:t>print</a:t>
            </a:r>
            <a:r>
              <a:rPr lang="en" sz="4533" dirty="0">
                <a:solidFill>
                  <a:srgbClr val="000000"/>
                </a:solidFill>
                <a:highlight>
                  <a:srgbClr val="FFFFFE"/>
                </a:highlight>
                <a:latin typeface="Courier New"/>
                <a:ea typeface="Courier New"/>
                <a:cs typeface="Courier New"/>
                <a:sym typeface="Courier New"/>
              </a:rPr>
              <a:t>(</a:t>
            </a:r>
            <a:r>
              <a:rPr lang="en" sz="4533" dirty="0">
                <a:solidFill>
                  <a:srgbClr val="A31515"/>
                </a:solidFill>
                <a:highlight>
                  <a:srgbClr val="FFFFFE"/>
                </a:highlight>
                <a:latin typeface="Courier New"/>
                <a:ea typeface="Courier New"/>
                <a:cs typeface="Courier New"/>
                <a:sym typeface="Courier New"/>
              </a:rPr>
              <a:t>'x is equal to y'</a:t>
            </a:r>
            <a:r>
              <a:rPr lang="en" sz="4533" dirty="0">
                <a:solidFill>
                  <a:srgbClr val="000000"/>
                </a:solidFill>
                <a:highlight>
                  <a:srgbClr val="FFFFFE"/>
                </a:highlight>
                <a:latin typeface="Courier New"/>
                <a:ea typeface="Courier New"/>
                <a:cs typeface="Courier New"/>
                <a:sym typeface="Courier New"/>
              </a:rPr>
              <a:t>)</a:t>
            </a:r>
            <a:endParaRPr sz="4533"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AF00DB"/>
                </a:solidFill>
                <a:highlight>
                  <a:srgbClr val="FFFFFE"/>
                </a:highlight>
                <a:latin typeface="Courier New"/>
                <a:ea typeface="Courier New"/>
                <a:cs typeface="Courier New"/>
                <a:sym typeface="Courier New"/>
              </a:rPr>
              <a:t>elif</a:t>
            </a:r>
            <a:r>
              <a:rPr lang="en" sz="4533" dirty="0">
                <a:solidFill>
                  <a:srgbClr val="000000"/>
                </a:solidFill>
                <a:highlight>
                  <a:srgbClr val="FFFFFE"/>
                </a:highlight>
                <a:latin typeface="Courier New"/>
                <a:ea typeface="Courier New"/>
                <a:cs typeface="Courier New"/>
                <a:sym typeface="Courier New"/>
              </a:rPr>
              <a:t> x &gt; y:</a:t>
            </a:r>
            <a:endParaRPr sz="4533"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000000"/>
                </a:solidFill>
                <a:highlight>
                  <a:srgbClr val="FFFFFE"/>
                </a:highlight>
                <a:latin typeface="Courier New"/>
                <a:ea typeface="Courier New"/>
                <a:cs typeface="Courier New"/>
                <a:sym typeface="Courier New"/>
              </a:rPr>
              <a:t>  </a:t>
            </a:r>
            <a:r>
              <a:rPr lang="en" sz="4533" dirty="0">
                <a:solidFill>
                  <a:srgbClr val="795E26"/>
                </a:solidFill>
                <a:highlight>
                  <a:srgbClr val="FFFFFE"/>
                </a:highlight>
                <a:latin typeface="Courier New"/>
                <a:ea typeface="Courier New"/>
                <a:cs typeface="Courier New"/>
                <a:sym typeface="Courier New"/>
              </a:rPr>
              <a:t>print</a:t>
            </a:r>
            <a:r>
              <a:rPr lang="en" sz="4533" dirty="0">
                <a:solidFill>
                  <a:srgbClr val="000000"/>
                </a:solidFill>
                <a:highlight>
                  <a:srgbClr val="FFFFFE"/>
                </a:highlight>
                <a:latin typeface="Courier New"/>
                <a:ea typeface="Courier New"/>
                <a:cs typeface="Courier New"/>
                <a:sym typeface="Courier New"/>
              </a:rPr>
              <a:t>(</a:t>
            </a:r>
            <a:r>
              <a:rPr lang="en" sz="4533" dirty="0">
                <a:solidFill>
                  <a:srgbClr val="A31515"/>
                </a:solidFill>
                <a:highlight>
                  <a:srgbClr val="FFFFFE"/>
                </a:highlight>
                <a:latin typeface="Courier New"/>
                <a:ea typeface="Courier New"/>
                <a:cs typeface="Courier New"/>
                <a:sym typeface="Courier New"/>
              </a:rPr>
              <a:t>'x is greater than y'</a:t>
            </a:r>
            <a:r>
              <a:rPr lang="en" sz="4533" dirty="0">
                <a:solidFill>
                  <a:srgbClr val="000000"/>
                </a:solidFill>
                <a:highlight>
                  <a:srgbClr val="FFFFFE"/>
                </a:highlight>
                <a:latin typeface="Courier New"/>
                <a:ea typeface="Courier New"/>
                <a:cs typeface="Courier New"/>
                <a:sym typeface="Courier New"/>
              </a:rPr>
              <a:t>)</a:t>
            </a:r>
            <a:endParaRPr sz="4533"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AF00DB"/>
                </a:solidFill>
                <a:highlight>
                  <a:srgbClr val="FFFFFE"/>
                </a:highlight>
                <a:latin typeface="Courier New"/>
                <a:ea typeface="Courier New"/>
                <a:cs typeface="Courier New"/>
                <a:sym typeface="Courier New"/>
              </a:rPr>
              <a:t>else</a:t>
            </a:r>
            <a:r>
              <a:rPr lang="en" sz="4533" dirty="0">
                <a:solidFill>
                  <a:srgbClr val="000000"/>
                </a:solidFill>
                <a:highlight>
                  <a:srgbClr val="FFFFFE"/>
                </a:highlight>
                <a:latin typeface="Courier New"/>
                <a:ea typeface="Courier New"/>
                <a:cs typeface="Courier New"/>
                <a:sym typeface="Courier New"/>
              </a:rPr>
              <a:t>:</a:t>
            </a:r>
            <a:endParaRPr sz="4533"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533" dirty="0">
                <a:solidFill>
                  <a:srgbClr val="000000"/>
                </a:solidFill>
                <a:highlight>
                  <a:srgbClr val="FFFFFE"/>
                </a:highlight>
                <a:latin typeface="Courier New"/>
                <a:ea typeface="Courier New"/>
                <a:cs typeface="Courier New"/>
                <a:sym typeface="Courier New"/>
              </a:rPr>
              <a:t>  </a:t>
            </a:r>
            <a:r>
              <a:rPr lang="en" sz="4533" dirty="0">
                <a:solidFill>
                  <a:srgbClr val="795E26"/>
                </a:solidFill>
                <a:highlight>
                  <a:srgbClr val="FFFFFE"/>
                </a:highlight>
                <a:latin typeface="Courier New"/>
                <a:ea typeface="Courier New"/>
                <a:cs typeface="Courier New"/>
                <a:sym typeface="Courier New"/>
              </a:rPr>
              <a:t>print</a:t>
            </a:r>
            <a:r>
              <a:rPr lang="en" sz="4533" dirty="0">
                <a:solidFill>
                  <a:srgbClr val="000000"/>
                </a:solidFill>
                <a:highlight>
                  <a:srgbClr val="FFFFFE"/>
                </a:highlight>
                <a:latin typeface="Courier New"/>
                <a:ea typeface="Courier New"/>
                <a:cs typeface="Courier New"/>
                <a:sym typeface="Courier New"/>
              </a:rPr>
              <a:t>(</a:t>
            </a:r>
            <a:r>
              <a:rPr lang="en" sz="4533" dirty="0">
                <a:solidFill>
                  <a:srgbClr val="A31515"/>
                </a:solidFill>
                <a:highlight>
                  <a:srgbClr val="FFFFFE"/>
                </a:highlight>
                <a:latin typeface="Courier New"/>
                <a:ea typeface="Courier New"/>
                <a:cs typeface="Courier New"/>
                <a:sym typeface="Courier New"/>
              </a:rPr>
              <a:t>'x is less than y'</a:t>
            </a:r>
            <a:r>
              <a:rPr lang="en" sz="4533" dirty="0">
                <a:solidFill>
                  <a:srgbClr val="000000"/>
                </a:solidFill>
                <a:highlight>
                  <a:srgbClr val="FFFFFE"/>
                </a:highlight>
                <a:latin typeface="Courier New"/>
                <a:ea typeface="Courier New"/>
                <a:cs typeface="Courier New"/>
                <a:sym typeface="Courier New"/>
              </a:rPr>
              <a:t>)</a:t>
            </a:r>
            <a:endParaRPr sz="4533" dirty="0">
              <a:solidFill>
                <a:srgbClr val="000000"/>
              </a:solidFill>
              <a:highlight>
                <a:srgbClr val="FFFFFE"/>
              </a:highlight>
              <a:latin typeface="Courier New"/>
              <a:ea typeface="Courier New"/>
              <a:cs typeface="Courier New"/>
              <a:sym typeface="Courier New"/>
            </a:endParaRPr>
          </a:p>
        </p:txBody>
      </p:sp>
      <p:sp>
        <p:nvSpPr>
          <p:cNvPr id="3" name="Rectangle: Rounded Corners 2">
            <a:extLst>
              <a:ext uri="{FF2B5EF4-FFF2-40B4-BE49-F238E27FC236}">
                <a16:creationId xmlns:a16="http://schemas.microsoft.com/office/drawing/2014/main" id="{6AD03E01-737E-52E1-E2F6-DADAA9BEE10F}"/>
              </a:ext>
            </a:extLst>
          </p:cNvPr>
          <p:cNvSpPr/>
          <p:nvPr/>
        </p:nvSpPr>
        <p:spPr>
          <a:xfrm>
            <a:off x="3697766" y="6391420"/>
            <a:ext cx="11075989" cy="933176"/>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960"/>
          </a:p>
        </p:txBody>
      </p:sp>
      <p:sp>
        <p:nvSpPr>
          <p:cNvPr id="6" name="Google Shape;122;p18">
            <a:extLst>
              <a:ext uri="{FF2B5EF4-FFF2-40B4-BE49-F238E27FC236}">
                <a16:creationId xmlns:a16="http://schemas.microsoft.com/office/drawing/2014/main" id="{8CD81CF9-94DB-1E8D-9C25-A625A1AB3AD3}"/>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Logic</a:t>
            </a:r>
            <a:endParaRPr lang="en-US" dirty="0">
              <a:latin typeface="Helvetica Neue"/>
            </a:endParaRPr>
          </a:p>
        </p:txBody>
      </p:sp>
      <p:sp>
        <p:nvSpPr>
          <p:cNvPr id="7" name="Google Shape;122;p18">
            <a:extLst>
              <a:ext uri="{FF2B5EF4-FFF2-40B4-BE49-F238E27FC236}">
                <a16:creationId xmlns:a16="http://schemas.microsoft.com/office/drawing/2014/main" id="{CB0E76F1-2CEF-97B9-B512-CB0B6F664783}"/>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Conditionals</a:t>
            </a:r>
          </a:p>
        </p:txBody>
      </p:sp>
      <p:sp>
        <p:nvSpPr>
          <p:cNvPr id="8" name="TextBox 7">
            <a:extLst>
              <a:ext uri="{FF2B5EF4-FFF2-40B4-BE49-F238E27FC236}">
                <a16:creationId xmlns:a16="http://schemas.microsoft.com/office/drawing/2014/main" id="{109F627E-0FFC-BCFC-CE21-F8A90C6500F6}"/>
              </a:ext>
            </a:extLst>
          </p:cNvPr>
          <p:cNvSpPr txBox="1"/>
          <p:nvPr/>
        </p:nvSpPr>
        <p:spPr>
          <a:xfrm>
            <a:off x="5231652" y="4618618"/>
            <a:ext cx="908802" cy="789447"/>
          </a:xfrm>
          <a:prstGeom prst="rect">
            <a:avLst/>
          </a:prstGeom>
          <a:noFill/>
        </p:spPr>
        <p:txBody>
          <a:bodyPr wrap="square">
            <a:spAutoFit/>
          </a:bodyPr>
          <a:lstStyle/>
          <a:p>
            <a:r>
              <a:rPr lang="en" sz="4530" dirty="0">
                <a:solidFill>
                  <a:srgbClr val="09885A"/>
                </a:solidFill>
                <a:latin typeface="Courier New"/>
                <a:ea typeface="Courier New"/>
                <a:cs typeface="Courier New"/>
                <a:sym typeface="Courier New"/>
              </a:rPr>
              <a:t>10</a:t>
            </a:r>
            <a:endParaRPr lang="en-US" sz="4530" dirty="0"/>
          </a:p>
        </p:txBody>
      </p:sp>
    </p:spTree>
    <p:extLst>
      <p:ext uri="{BB962C8B-B14F-4D97-AF65-F5344CB8AC3E}">
        <p14:creationId xmlns:p14="http://schemas.microsoft.com/office/powerpoint/2010/main" val="4853005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500" fill="hold"/>
                                        <p:tgtEl>
                                          <p:spTgt spid="3"/>
                                        </p:tgtEl>
                                        <p:attrNameLst>
                                          <p:attrName>stroke.color</p:attrName>
                                        </p:attrNameLst>
                                      </p:cBhvr>
                                      <p:to>
                                        <a:srgbClr val="FF0000"/>
                                      </p:to>
                                    </p:animClr>
                                    <p:set>
                                      <p:cBhvr>
                                        <p:cTn id="12" dur="500" fill="hold"/>
                                        <p:tgtEl>
                                          <p:spTgt spid="3"/>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4.16667E-6 0 L -0.00018 0.13981 " pathEditMode="relative" rAng="0" ptsTypes="AA">
                                      <p:cBhvr>
                                        <p:cTn id="16" dur="1000" fill="hold"/>
                                        <p:tgtEl>
                                          <p:spTgt spid="3"/>
                                        </p:tgtEl>
                                        <p:attrNameLst>
                                          <p:attrName>ppt_x</p:attrName>
                                          <p:attrName>ppt_y</p:attrName>
                                        </p:attrNameLst>
                                      </p:cBhvr>
                                      <p:rCtr x="-17" y="6975"/>
                                    </p:animMotion>
                                  </p:childTnLst>
                                </p:cTn>
                              </p:par>
                              <p:par>
                                <p:cTn id="17" presetID="7" presetClass="emph" presetSubtype="2" fill="hold" nodeType="withEffect">
                                  <p:stCondLst>
                                    <p:cond delay="0"/>
                                  </p:stCondLst>
                                  <p:childTnLst>
                                    <p:animClr clrSpc="rgb" dir="cw">
                                      <p:cBhvr>
                                        <p:cTn id="18" dur="500" fill="hold"/>
                                        <p:tgtEl>
                                          <p:spTgt spid="3"/>
                                        </p:tgtEl>
                                        <p:attrNameLst>
                                          <p:attrName>stroke.color</p:attrName>
                                        </p:attrNameLst>
                                      </p:cBhvr>
                                      <p:to>
                                        <a:srgbClr val="595959"/>
                                      </p:to>
                                    </p:animClr>
                                    <p:set>
                                      <p:cBhvr>
                                        <p:cTn id="19" dur="500" fill="hold"/>
                                        <p:tgtEl>
                                          <p:spTgt spid="3"/>
                                        </p:tgtEl>
                                        <p:attrNameLst>
                                          <p:attrName>stroke.on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7" presetClass="emph" presetSubtype="2" fill="hold" nodeType="clickEffect">
                                  <p:stCondLst>
                                    <p:cond delay="0"/>
                                  </p:stCondLst>
                                  <p:childTnLst>
                                    <p:animClr clrSpc="rgb" dir="cw">
                                      <p:cBhvr>
                                        <p:cTn id="23" dur="500" fill="hold"/>
                                        <p:tgtEl>
                                          <p:spTgt spid="3"/>
                                        </p:tgtEl>
                                        <p:attrNameLst>
                                          <p:attrName>stroke.color</p:attrName>
                                        </p:attrNameLst>
                                      </p:cBhvr>
                                      <p:to>
                                        <a:srgbClr val="FF0000"/>
                                      </p:to>
                                    </p:animClr>
                                    <p:set>
                                      <p:cBhvr>
                                        <p:cTn id="24" dur="500" fill="hold"/>
                                        <p:tgtEl>
                                          <p:spTgt spid="3"/>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2" nodeType="clickEffect">
                                  <p:stCondLst>
                                    <p:cond delay="0"/>
                                  </p:stCondLst>
                                  <p:childTnLst>
                                    <p:animMotion origin="layout" path="M -0.00018 0.13981 L -0.00087 0.27778 " pathEditMode="relative" rAng="0" ptsTypes="AA">
                                      <p:cBhvr>
                                        <p:cTn id="28" dur="1000" fill="hold"/>
                                        <p:tgtEl>
                                          <p:spTgt spid="3"/>
                                        </p:tgtEl>
                                        <p:attrNameLst>
                                          <p:attrName>ppt_x</p:attrName>
                                          <p:attrName>ppt_y</p:attrName>
                                        </p:attrNameLst>
                                      </p:cBhvr>
                                      <p:rCtr x="-35" y="6883"/>
                                    </p:animMotion>
                                  </p:childTnLst>
                                </p:cTn>
                              </p:par>
                              <p:par>
                                <p:cTn id="29" presetID="7" presetClass="emph" presetSubtype="2" fill="hold" nodeType="withEffect">
                                  <p:stCondLst>
                                    <p:cond delay="0"/>
                                  </p:stCondLst>
                                  <p:childTnLst>
                                    <p:animClr clrSpc="rgb" dir="cw">
                                      <p:cBhvr>
                                        <p:cTn id="30" dur="500" fill="hold"/>
                                        <p:tgtEl>
                                          <p:spTgt spid="3"/>
                                        </p:tgtEl>
                                        <p:attrNameLst>
                                          <p:attrName>stroke.color</p:attrName>
                                        </p:attrNameLst>
                                      </p:cBhvr>
                                      <p:to>
                                        <a:srgbClr val="595959"/>
                                      </p:to>
                                    </p:animClr>
                                    <p:set>
                                      <p:cBhvr>
                                        <p:cTn id="31" dur="500" fill="hold"/>
                                        <p:tgtEl>
                                          <p:spTgt spid="3"/>
                                        </p:tgtEl>
                                        <p:attrNameLst>
                                          <p:attrName>stroke.on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7" presetClass="emph" presetSubtype="2" fill="hold" grpId="5" nodeType="clickEffect">
                                  <p:stCondLst>
                                    <p:cond delay="0"/>
                                  </p:stCondLst>
                                  <p:childTnLst>
                                    <p:animClr clrSpc="rgb" dir="cw">
                                      <p:cBhvr>
                                        <p:cTn id="35" dur="500" fill="hold"/>
                                        <p:tgtEl>
                                          <p:spTgt spid="3"/>
                                        </p:tgtEl>
                                        <p:attrNameLst>
                                          <p:attrName>stroke.color</p:attrName>
                                        </p:attrNameLst>
                                      </p:cBhvr>
                                      <p:to>
                                        <a:srgbClr val="00B050"/>
                                      </p:to>
                                    </p:animClr>
                                    <p:set>
                                      <p:cBhvr>
                                        <p:cTn id="36" dur="500" fill="hold"/>
                                        <p:tgtEl>
                                          <p:spTgt spid="3"/>
                                        </p:tgtEl>
                                        <p:attrNameLst>
                                          <p:attrName>stroke.on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3" nodeType="clickEffect">
                                  <p:stCondLst>
                                    <p:cond delay="0"/>
                                  </p:stCondLst>
                                  <p:childTnLst>
                                    <p:animMotion origin="layout" path="M -0.00087 0.27778 L 0.00034 0.34568 " pathEditMode="relative" rAng="0" ptsTypes="AA">
                                      <p:cBhvr>
                                        <p:cTn id="40" dur="1000" fill="hold"/>
                                        <p:tgtEl>
                                          <p:spTgt spid="3"/>
                                        </p:tgtEl>
                                        <p:attrNameLst>
                                          <p:attrName>ppt_x</p:attrName>
                                          <p:attrName>ppt_y</p:attrName>
                                        </p:attrNameLst>
                                      </p:cBhvr>
                                      <p:rCtr x="52" y="3395"/>
                                    </p:animMotion>
                                  </p:childTnLst>
                                </p:cTn>
                              </p:par>
                              <p:par>
                                <p:cTn id="41" presetID="7" presetClass="emph" presetSubtype="2" fill="hold" nodeType="withEffect">
                                  <p:stCondLst>
                                    <p:cond delay="0"/>
                                  </p:stCondLst>
                                  <p:childTnLst>
                                    <p:animClr clrSpc="rgb" dir="cw">
                                      <p:cBhvr>
                                        <p:cTn id="42" dur="500" fill="hold"/>
                                        <p:tgtEl>
                                          <p:spTgt spid="3"/>
                                        </p:tgtEl>
                                        <p:attrNameLst>
                                          <p:attrName>stroke.color</p:attrName>
                                        </p:attrNameLst>
                                      </p:cBhvr>
                                      <p:to>
                                        <a:srgbClr val="000000"/>
                                      </p:to>
                                    </p:animClr>
                                    <p:set>
                                      <p:cBhvr>
                                        <p:cTn id="43" dur="500" fill="hold"/>
                                        <p:tgtEl>
                                          <p:spTgt spid="3"/>
                                        </p:tgtEl>
                                        <p:attrNameLst>
                                          <p:attrName>stroke.on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4" nodeType="clickEffect">
                                  <p:stCondLst>
                                    <p:cond delay="0"/>
                                  </p:stCondLst>
                                  <p:childTnLst>
                                    <p:animMotion origin="layout" path="M 0.00034 0.34568 L -0.00035 0.45 " pathEditMode="relative" rAng="0" ptsTypes="AA">
                                      <p:cBhvr>
                                        <p:cTn id="47" dur="1000" fill="hold"/>
                                        <p:tgtEl>
                                          <p:spTgt spid="3"/>
                                        </p:tgtEl>
                                        <p:attrNameLst>
                                          <p:attrName>ppt_x</p:attrName>
                                          <p:attrName>ppt_y</p:attrName>
                                        </p:attrNameLst>
                                      </p:cBhvr>
                                      <p:rCtr x="-35" y="5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P spid="3" grpId="5"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body" idx="1"/>
          </p:nvPr>
        </p:nvSpPr>
        <p:spPr>
          <a:xfrm>
            <a:off x="1682758" y="4099267"/>
            <a:ext cx="20503200" cy="6029600"/>
          </a:xfrm>
          <a:prstGeom prst="rect">
            <a:avLst/>
          </a:prstGeom>
        </p:spPr>
        <p:txBody>
          <a:bodyPr spcFirstLastPara="1" wrap="square" lIns="243800" tIns="243800" rIns="243800" bIns="243800" anchor="t" anchorCtr="0">
            <a:noAutofit/>
          </a:bodyPr>
          <a:lstStyle/>
          <a:p>
            <a:pPr marL="0" indent="0">
              <a:lnSpc>
                <a:spcPct val="200000"/>
              </a:lnSpc>
              <a:buClr>
                <a:srgbClr val="5E5E5E"/>
              </a:buClr>
              <a:buSzPts val="523"/>
              <a:buNone/>
            </a:pPr>
            <a:r>
              <a:rPr lang="en" sz="5333" dirty="0">
                <a:solidFill>
                  <a:srgbClr val="000000"/>
                </a:solidFill>
                <a:latin typeface="Courier New" panose="02070309020205020404" pitchFamily="49" charset="0"/>
                <a:ea typeface="Helvetica Neue"/>
                <a:cs typeface="Courier New" panose="02070309020205020404" pitchFamily="49" charset="0"/>
                <a:sym typeface="Helvetica Neue"/>
              </a:rPr>
              <a:t>==    !=    &lt;    &gt;    &lt;=    &gt;=</a:t>
            </a:r>
            <a:endParaRPr sz="4267" dirty="0">
              <a:solidFill>
                <a:srgbClr val="000000"/>
              </a:solidFill>
              <a:latin typeface="Courier New" panose="02070309020205020404" pitchFamily="49" charset="0"/>
              <a:ea typeface="Helvetica Neue"/>
              <a:cs typeface="Courier New" panose="02070309020205020404" pitchFamily="49" charset="0"/>
              <a:sym typeface="Helvetica Neue"/>
            </a:endParaRPr>
          </a:p>
          <a:p>
            <a:pPr marL="0" indent="0">
              <a:lnSpc>
                <a:spcPct val="200000"/>
              </a:lnSpc>
              <a:spcBef>
                <a:spcPts val="2667"/>
              </a:spcBef>
              <a:buSzPts val="523"/>
              <a:buNone/>
            </a:pPr>
            <a:r>
              <a:rPr lang="en" sz="4267" dirty="0">
                <a:solidFill>
                  <a:srgbClr val="000000"/>
                </a:solidFill>
                <a:latin typeface="Courier New" panose="02070309020205020404" pitchFamily="49" charset="0"/>
                <a:ea typeface="Helvetica Neue"/>
                <a:cs typeface="Courier New" panose="02070309020205020404" pitchFamily="49" charset="0"/>
                <a:sym typeface="Helvetica Neue"/>
              </a:rPr>
              <a:t>==</a:t>
            </a:r>
            <a:r>
              <a:rPr lang="en" sz="4267" dirty="0">
                <a:solidFill>
                  <a:srgbClr val="000000"/>
                </a:solidFill>
                <a:latin typeface="Helvetica Neue"/>
                <a:ea typeface="Helvetica Neue"/>
                <a:cs typeface="Helvetica Neue"/>
                <a:sym typeface="Helvetica Neue"/>
              </a:rPr>
              <a:t>   True if the two sides are exactly the same </a:t>
            </a:r>
            <a:r>
              <a:rPr lang="en" sz="4267" dirty="0">
                <a:solidFill>
                  <a:schemeClr val="accent1">
                    <a:lumMod val="60000"/>
                    <a:lumOff val="40000"/>
                  </a:schemeClr>
                </a:solidFill>
                <a:latin typeface="Helvetica Neue"/>
                <a:ea typeface="Helvetica Neue"/>
                <a:cs typeface="Helvetica Neue"/>
                <a:sym typeface="Helvetica Neue"/>
              </a:rPr>
              <a:t>(</a:t>
            </a:r>
            <a:r>
              <a:rPr lang="en" sz="4267" dirty="0">
                <a:solidFill>
                  <a:schemeClr val="accent1">
                    <a:lumMod val="50000"/>
                  </a:schemeClr>
                </a:solidFill>
                <a:latin typeface="Courier New" panose="02070309020205020404" pitchFamily="49" charset="0"/>
                <a:ea typeface="Helvetica Neue"/>
                <a:cs typeface="Courier New" panose="02070309020205020404" pitchFamily="49" charset="0"/>
                <a:sym typeface="Helvetica Neue"/>
              </a:rPr>
              <a:t>1 == 1</a:t>
            </a:r>
            <a:r>
              <a:rPr lang="en-US" sz="4267" dirty="0">
                <a:solidFill>
                  <a:schemeClr val="accent1">
                    <a:lumMod val="60000"/>
                    <a:lumOff val="40000"/>
                  </a:schemeClr>
                </a:solidFill>
                <a:latin typeface="Helvetica Neue"/>
                <a:ea typeface="Helvetica Neue"/>
                <a:cs typeface="Courier New" panose="02070309020205020404" pitchFamily="49" charset="0"/>
                <a:sym typeface="Helvetica Neue"/>
              </a:rPr>
              <a:t> is</a:t>
            </a:r>
            <a:r>
              <a:rPr lang="en-US" sz="4267" dirty="0">
                <a:solidFill>
                  <a:schemeClr val="accent1">
                    <a:lumMod val="60000"/>
                    <a:lumOff val="40000"/>
                  </a:schemeClr>
                </a:solidFill>
                <a:latin typeface="Helvetica Neue"/>
                <a:ea typeface="Helvetica Neue"/>
                <a:cs typeface="Helvetica Neue"/>
                <a:sym typeface="Helvetica Neue"/>
              </a:rPr>
              <a:t> True)</a:t>
            </a:r>
          </a:p>
          <a:p>
            <a:pPr marL="0" indent="0">
              <a:lnSpc>
                <a:spcPct val="200000"/>
              </a:lnSpc>
              <a:spcBef>
                <a:spcPts val="2667"/>
              </a:spcBef>
              <a:buSzPts val="523"/>
              <a:buNone/>
            </a:pPr>
            <a:r>
              <a:rPr lang="en" sz="4267" dirty="0">
                <a:solidFill>
                  <a:srgbClr val="000000"/>
                </a:solidFill>
                <a:latin typeface="Courier New" panose="02070309020205020404" pitchFamily="49" charset="0"/>
                <a:ea typeface="Helvetica Neue"/>
                <a:cs typeface="Courier New" panose="02070309020205020404" pitchFamily="49" charset="0"/>
                <a:sym typeface="Helvetica Neue"/>
              </a:rPr>
              <a:t>!=</a:t>
            </a:r>
            <a:r>
              <a:rPr lang="en" sz="4267" dirty="0">
                <a:solidFill>
                  <a:srgbClr val="000000"/>
                </a:solidFill>
                <a:latin typeface="Helvetica Neue"/>
                <a:ea typeface="Helvetica Neue"/>
                <a:cs typeface="Helvetica Neue"/>
                <a:sym typeface="Helvetica Neue"/>
              </a:rPr>
              <a:t>   True if the two sides are NOT the same </a:t>
            </a:r>
            <a:r>
              <a:rPr lang="en" sz="4267" dirty="0">
                <a:solidFill>
                  <a:schemeClr val="accent1">
                    <a:lumMod val="60000"/>
                    <a:lumOff val="40000"/>
                  </a:schemeClr>
                </a:solidFill>
                <a:latin typeface="Helvetica Neue"/>
                <a:ea typeface="Helvetica Neue"/>
                <a:cs typeface="Helvetica Neue"/>
                <a:sym typeface="Helvetica Neue"/>
              </a:rPr>
              <a:t>(</a:t>
            </a:r>
            <a:r>
              <a:rPr lang="en" sz="4267" dirty="0">
                <a:solidFill>
                  <a:schemeClr val="accent1">
                    <a:lumMod val="50000"/>
                  </a:schemeClr>
                </a:solidFill>
                <a:latin typeface="Courier New" panose="02070309020205020404" pitchFamily="49" charset="0"/>
                <a:ea typeface="Helvetica Neue"/>
                <a:cs typeface="Courier New" panose="02070309020205020404" pitchFamily="49" charset="0"/>
                <a:sym typeface="Helvetica Neue"/>
              </a:rPr>
              <a:t>2 != 1</a:t>
            </a:r>
            <a:r>
              <a:rPr lang="en" sz="4267" dirty="0">
                <a:solidFill>
                  <a:schemeClr val="accent1">
                    <a:lumMod val="60000"/>
                    <a:lumOff val="40000"/>
                  </a:schemeClr>
                </a:solidFill>
                <a:latin typeface="Helvetica Neue"/>
                <a:ea typeface="Helvetica Neue"/>
                <a:cs typeface="Courier New" panose="02070309020205020404" pitchFamily="49" charset="0"/>
                <a:sym typeface="Helvetica Neue"/>
              </a:rPr>
              <a:t> is</a:t>
            </a:r>
            <a:r>
              <a:rPr lang="en" sz="4267" dirty="0">
                <a:solidFill>
                  <a:schemeClr val="accent1">
                    <a:lumMod val="60000"/>
                    <a:lumOff val="40000"/>
                  </a:schemeClr>
                </a:solidFill>
                <a:latin typeface="Helvetica Neue"/>
                <a:ea typeface="Helvetica Neue"/>
                <a:cs typeface="Helvetica Neue"/>
                <a:sym typeface="Helvetica Neue"/>
              </a:rPr>
              <a:t> True)</a:t>
            </a:r>
            <a:endParaRPr sz="4267" dirty="0">
              <a:solidFill>
                <a:schemeClr val="accent1">
                  <a:lumMod val="60000"/>
                  <a:lumOff val="40000"/>
                </a:schemeClr>
              </a:solidFill>
              <a:latin typeface="Helvetica Neue"/>
              <a:ea typeface="Helvetica Neue"/>
              <a:cs typeface="Helvetica Neue"/>
              <a:sym typeface="Helvetica Neue"/>
            </a:endParaRPr>
          </a:p>
          <a:p>
            <a:pPr marL="609600" indent="-135468">
              <a:lnSpc>
                <a:spcPct val="200000"/>
              </a:lnSpc>
              <a:spcBef>
                <a:spcPts val="2667"/>
              </a:spcBef>
              <a:buClr>
                <a:srgbClr val="5E5E5E"/>
              </a:buClr>
              <a:buSzPts val="523"/>
              <a:buNone/>
            </a:pPr>
            <a:endParaRPr sz="4267" dirty="0">
              <a:solidFill>
                <a:srgbClr val="000000"/>
              </a:solidFill>
              <a:latin typeface="Helvetica Neue"/>
              <a:ea typeface="Helvetica Neue"/>
              <a:cs typeface="Helvetica Neue"/>
              <a:sym typeface="Helvetica Neue"/>
            </a:endParaRPr>
          </a:p>
          <a:p>
            <a:pPr marL="0" indent="0">
              <a:lnSpc>
                <a:spcPct val="200000"/>
              </a:lnSpc>
              <a:buSzPts val="523"/>
              <a:buNone/>
            </a:pPr>
            <a:endParaRPr sz="4267" dirty="0">
              <a:latin typeface="Courier New"/>
              <a:ea typeface="Courier New"/>
              <a:cs typeface="Courier New"/>
              <a:sym typeface="Courier New"/>
            </a:endParaRPr>
          </a:p>
        </p:txBody>
      </p:sp>
      <p:sp>
        <p:nvSpPr>
          <p:cNvPr id="280" name="Google Shape;280;p39"/>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dirty="0">
                <a:solidFill>
                  <a:schemeClr val="accent1"/>
                </a:solidFill>
                <a:latin typeface="Lato"/>
                <a:ea typeface="Lato"/>
                <a:cs typeface="Lato"/>
                <a:sym typeface="Lato"/>
              </a:rPr>
              <a:pPr/>
              <a:t>47</a:t>
            </a:fld>
            <a:endParaRPr dirty="0">
              <a:solidFill>
                <a:schemeClr val="accent1"/>
              </a:solidFill>
              <a:latin typeface="Lato"/>
              <a:ea typeface="Lato"/>
              <a:cs typeface="Lato"/>
              <a:sym typeface="Lato"/>
            </a:endParaRPr>
          </a:p>
        </p:txBody>
      </p:sp>
      <p:sp>
        <p:nvSpPr>
          <p:cNvPr id="5" name="Google Shape;122;p18">
            <a:extLst>
              <a:ext uri="{FF2B5EF4-FFF2-40B4-BE49-F238E27FC236}">
                <a16:creationId xmlns:a16="http://schemas.microsoft.com/office/drawing/2014/main" id="{6CA98F1D-3D8F-DAF6-2419-880600FD25E6}"/>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Logic</a:t>
            </a:r>
            <a:endParaRPr lang="en-US" dirty="0">
              <a:latin typeface="Helvetica Neue"/>
            </a:endParaRPr>
          </a:p>
        </p:txBody>
      </p:sp>
      <p:sp>
        <p:nvSpPr>
          <p:cNvPr id="6" name="Google Shape;122;p18">
            <a:extLst>
              <a:ext uri="{FF2B5EF4-FFF2-40B4-BE49-F238E27FC236}">
                <a16:creationId xmlns:a16="http://schemas.microsoft.com/office/drawing/2014/main" id="{0C132553-DE49-5C4D-C26E-93CAE8134BAF}"/>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Conditionals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body" idx="1"/>
          </p:nvPr>
        </p:nvSpPr>
        <p:spPr>
          <a:xfrm>
            <a:off x="482592" y="3786870"/>
            <a:ext cx="21535200" cy="7409363"/>
          </a:xfrm>
          <a:prstGeom prst="rect">
            <a:avLst/>
          </a:prstGeom>
        </p:spPr>
        <p:txBody>
          <a:bodyPr spcFirstLastPara="1" wrap="square" lIns="243800" tIns="243800" rIns="243800" bIns="243800" anchor="t" anchorCtr="0">
            <a:noAutofit/>
          </a:bodyPr>
          <a:lstStyle/>
          <a:p>
            <a:pPr indent="-897467">
              <a:lnSpc>
                <a:spcPct val="200000"/>
              </a:lnSpc>
              <a:buSzPct val="70000"/>
            </a:pPr>
            <a:r>
              <a:rPr lang="en" sz="4533" dirty="0"/>
              <a:t>and: only runs if both are True</a:t>
            </a:r>
          </a:p>
          <a:p>
            <a:pPr marL="1540934" lvl="1" indent="0">
              <a:lnSpc>
                <a:spcPct val="200000"/>
              </a:lnSpc>
              <a:buSzPct val="70000"/>
              <a:buNone/>
            </a:pPr>
            <a:r>
              <a:rPr lang="en" sz="3733" dirty="0">
                <a:solidFill>
                  <a:srgbClr val="AF00DB"/>
                </a:solidFill>
                <a:latin typeface="Courier New"/>
                <a:ea typeface="Courier New"/>
                <a:cs typeface="Courier New"/>
                <a:sym typeface="Courier New"/>
              </a:rPr>
              <a:t>if </a:t>
            </a:r>
            <a:r>
              <a:rPr lang="en" sz="4000" dirty="0">
                <a:latin typeface="Courier New"/>
                <a:ea typeface="Courier New"/>
                <a:cs typeface="Courier New"/>
                <a:sym typeface="Courier New"/>
              </a:rPr>
              <a:t>1 == 1 </a:t>
            </a:r>
            <a:r>
              <a:rPr lang="en" sz="4267" dirty="0">
                <a:solidFill>
                  <a:srgbClr val="0000FF"/>
                </a:solidFill>
                <a:highlight>
                  <a:srgbClr val="FFFFFE"/>
                </a:highlight>
                <a:latin typeface="Courier New"/>
                <a:ea typeface="Courier New"/>
                <a:cs typeface="Courier New"/>
                <a:sym typeface="Courier New"/>
              </a:rPr>
              <a:t>and</a:t>
            </a:r>
            <a:r>
              <a:rPr lang="en" sz="4000" dirty="0">
                <a:latin typeface="Courier New"/>
                <a:ea typeface="Courier New"/>
                <a:cs typeface="Courier New"/>
                <a:sym typeface="Courier New"/>
              </a:rPr>
              <a:t> 1 == 2: </a:t>
            </a:r>
          </a:p>
          <a:p>
            <a:pPr marL="1540934" lvl="1" indent="0">
              <a:lnSpc>
                <a:spcPct val="100000"/>
              </a:lnSpc>
              <a:buSzPct val="70000"/>
              <a:buNone/>
            </a:pPr>
            <a:r>
              <a:rPr lang="en" sz="4000" dirty="0">
                <a:latin typeface="Courier New"/>
                <a:ea typeface="Courier New"/>
                <a:cs typeface="Courier New"/>
                <a:sym typeface="Courier New"/>
              </a:rPr>
              <a:t>	code segment…</a:t>
            </a:r>
            <a:endParaRPr lang="en-US" sz="4000" dirty="0">
              <a:latin typeface="Courier New"/>
              <a:ea typeface="Courier New"/>
              <a:cs typeface="Courier New"/>
            </a:endParaRPr>
          </a:p>
          <a:p>
            <a:pPr indent="-897467">
              <a:lnSpc>
                <a:spcPct val="200000"/>
              </a:lnSpc>
              <a:buSzPct val="70000"/>
            </a:pPr>
            <a:r>
              <a:rPr lang="en" sz="4533" dirty="0"/>
              <a:t>or: runs if at least one of them are True </a:t>
            </a:r>
          </a:p>
          <a:p>
            <a:pPr marL="1540934" lvl="1" indent="0">
              <a:lnSpc>
                <a:spcPct val="200000"/>
              </a:lnSpc>
              <a:buSzPct val="70000"/>
              <a:buNone/>
            </a:pPr>
            <a:r>
              <a:rPr lang="en" sz="3733" dirty="0">
                <a:solidFill>
                  <a:srgbClr val="AF00DB"/>
                </a:solidFill>
                <a:latin typeface="Courier New"/>
                <a:ea typeface="Courier New"/>
                <a:cs typeface="Courier New"/>
                <a:sym typeface="Courier New"/>
              </a:rPr>
              <a:t>if </a:t>
            </a:r>
            <a:r>
              <a:rPr lang="en" sz="4000" dirty="0">
                <a:latin typeface="Courier New"/>
                <a:ea typeface="Courier New"/>
                <a:cs typeface="Courier New"/>
                <a:sym typeface="Courier New"/>
              </a:rPr>
              <a:t>1 == 1 </a:t>
            </a:r>
            <a:r>
              <a:rPr lang="en" sz="4267" dirty="0">
                <a:solidFill>
                  <a:srgbClr val="0000FF"/>
                </a:solidFill>
                <a:highlight>
                  <a:srgbClr val="FFFFFE"/>
                </a:highlight>
                <a:latin typeface="Courier New"/>
                <a:ea typeface="Courier New"/>
                <a:cs typeface="Courier New"/>
                <a:sym typeface="Courier New"/>
              </a:rPr>
              <a:t>or</a:t>
            </a:r>
            <a:r>
              <a:rPr lang="en" sz="4000" dirty="0">
                <a:latin typeface="Courier New"/>
                <a:ea typeface="Courier New"/>
                <a:cs typeface="Courier New"/>
                <a:sym typeface="Courier New"/>
              </a:rPr>
              <a:t> 1 == 2:</a:t>
            </a:r>
          </a:p>
          <a:p>
            <a:pPr marL="1540934" lvl="1" indent="0">
              <a:lnSpc>
                <a:spcPct val="100000"/>
              </a:lnSpc>
              <a:buSzPct val="70000"/>
              <a:buNone/>
            </a:pPr>
            <a:r>
              <a:rPr lang="en" sz="4000" dirty="0">
                <a:latin typeface="Courier New"/>
                <a:cs typeface="Courier New"/>
                <a:sym typeface="Courier New"/>
              </a:rPr>
              <a:t>	</a:t>
            </a:r>
            <a:r>
              <a:rPr lang="en" sz="4000" dirty="0">
                <a:latin typeface="Courier New"/>
                <a:ea typeface="Courier New"/>
                <a:cs typeface="Courier New"/>
                <a:sym typeface="Courier New"/>
              </a:rPr>
              <a:t> code segment…</a:t>
            </a:r>
            <a:endParaRPr sz="4000" dirty="0"/>
          </a:p>
        </p:txBody>
      </p:sp>
      <p:sp>
        <p:nvSpPr>
          <p:cNvPr id="287" name="Google Shape;287;p40"/>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dirty="0">
                <a:solidFill>
                  <a:schemeClr val="accent1"/>
                </a:solidFill>
                <a:latin typeface="Lato"/>
                <a:ea typeface="Lato"/>
                <a:cs typeface="Lato"/>
                <a:sym typeface="Lato"/>
              </a:rPr>
              <a:pPr/>
              <a:t>48</a:t>
            </a:fld>
            <a:endParaRPr dirty="0">
              <a:solidFill>
                <a:schemeClr val="accent1"/>
              </a:solidFill>
              <a:latin typeface="Lato"/>
              <a:ea typeface="Lato"/>
              <a:cs typeface="Lato"/>
              <a:sym typeface="Lato"/>
            </a:endParaRPr>
          </a:p>
        </p:txBody>
      </p:sp>
      <p:sp>
        <p:nvSpPr>
          <p:cNvPr id="4" name="TextBox 3">
            <a:extLst>
              <a:ext uri="{FF2B5EF4-FFF2-40B4-BE49-F238E27FC236}">
                <a16:creationId xmlns:a16="http://schemas.microsoft.com/office/drawing/2014/main" id="{35282CF3-21E6-051D-2A2D-4120298B5C0C}"/>
              </a:ext>
            </a:extLst>
          </p:cNvPr>
          <p:cNvSpPr txBox="1"/>
          <p:nvPr/>
        </p:nvSpPr>
        <p:spPr>
          <a:xfrm>
            <a:off x="10816612" y="3099192"/>
            <a:ext cx="13568979" cy="3605539"/>
          </a:xfrm>
          <a:prstGeom prst="rect">
            <a:avLst/>
          </a:prstGeom>
          <a:noFill/>
        </p:spPr>
        <p:txBody>
          <a:bodyPr wrap="square">
            <a:spAutoFit/>
          </a:bodyPr>
          <a:lstStyle/>
          <a:p>
            <a:pPr>
              <a:lnSpc>
                <a:spcPct val="135714"/>
              </a:lnSpc>
              <a:spcBef>
                <a:spcPts val="3200"/>
              </a:spcBef>
            </a:pPr>
            <a:r>
              <a:rPr lang="en-US" sz="4267" dirty="0">
                <a:highlight>
                  <a:srgbClr val="FFFFFE"/>
                </a:highlight>
                <a:latin typeface="Courier New"/>
                <a:ea typeface="Courier New"/>
                <a:cs typeface="Courier New"/>
                <a:sym typeface="Courier New"/>
              </a:rPr>
              <a:t>x = </a:t>
            </a:r>
            <a:r>
              <a:rPr lang="en-US" sz="4267" dirty="0">
                <a:solidFill>
                  <a:srgbClr val="098156"/>
                </a:solidFill>
                <a:highlight>
                  <a:srgbClr val="FFFFFE"/>
                </a:highlight>
                <a:latin typeface="Courier New"/>
                <a:ea typeface="Courier New"/>
                <a:cs typeface="Courier New"/>
                <a:sym typeface="Courier New"/>
              </a:rPr>
              <a:t>4</a:t>
            </a:r>
          </a:p>
          <a:p>
            <a:pPr>
              <a:lnSpc>
                <a:spcPct val="135714"/>
              </a:lnSpc>
            </a:pPr>
            <a:r>
              <a:rPr lang="en-US" sz="4267" dirty="0">
                <a:highlight>
                  <a:srgbClr val="FFFFFE"/>
                </a:highlight>
                <a:latin typeface="Courier New"/>
                <a:ea typeface="Courier New"/>
                <a:cs typeface="Courier New"/>
                <a:sym typeface="Courier New"/>
              </a:rPr>
              <a:t>y = </a:t>
            </a:r>
            <a:r>
              <a:rPr lang="en-US" sz="4267" dirty="0">
                <a:solidFill>
                  <a:srgbClr val="098156"/>
                </a:solidFill>
                <a:highlight>
                  <a:srgbClr val="FFFFFE"/>
                </a:highlight>
                <a:latin typeface="Courier New"/>
                <a:ea typeface="Courier New"/>
                <a:cs typeface="Courier New"/>
                <a:sym typeface="Courier New"/>
              </a:rPr>
              <a:t>4</a:t>
            </a:r>
          </a:p>
          <a:p>
            <a:pPr>
              <a:lnSpc>
                <a:spcPct val="135714"/>
              </a:lnSpc>
            </a:pPr>
            <a:r>
              <a:rPr lang="en-US" sz="4267" dirty="0">
                <a:solidFill>
                  <a:srgbClr val="AF00DB"/>
                </a:solidFill>
                <a:highlight>
                  <a:srgbClr val="FFFFFE"/>
                </a:highlight>
                <a:latin typeface="Courier New"/>
                <a:ea typeface="Courier New"/>
                <a:cs typeface="Courier New"/>
                <a:sym typeface="Courier New"/>
              </a:rPr>
              <a:t>if</a:t>
            </a:r>
            <a:r>
              <a:rPr lang="en-US" sz="4267" dirty="0">
                <a:highlight>
                  <a:srgbClr val="FFFFFE"/>
                </a:highlight>
                <a:latin typeface="Courier New"/>
                <a:ea typeface="Courier New"/>
                <a:cs typeface="Courier New"/>
                <a:sym typeface="Courier New"/>
              </a:rPr>
              <a:t> x &lt; y </a:t>
            </a:r>
            <a:r>
              <a:rPr lang="en-US" sz="4267" dirty="0">
                <a:solidFill>
                  <a:srgbClr val="0000FF"/>
                </a:solidFill>
                <a:highlight>
                  <a:srgbClr val="FFFFFE"/>
                </a:highlight>
                <a:latin typeface="Courier New"/>
                <a:ea typeface="Courier New"/>
                <a:cs typeface="Courier New"/>
                <a:sym typeface="Courier New"/>
              </a:rPr>
              <a:t>or</a:t>
            </a:r>
            <a:r>
              <a:rPr lang="en-US" sz="4267" dirty="0">
                <a:highlight>
                  <a:srgbClr val="FFFFFE"/>
                </a:highlight>
                <a:latin typeface="Courier New"/>
                <a:ea typeface="Courier New"/>
                <a:cs typeface="Courier New"/>
                <a:sym typeface="Courier New"/>
              </a:rPr>
              <a:t> x == y:</a:t>
            </a:r>
          </a:p>
          <a:p>
            <a:pPr>
              <a:lnSpc>
                <a:spcPct val="135714"/>
              </a:lnSpc>
            </a:pPr>
            <a:r>
              <a:rPr lang="en-US" sz="4267" dirty="0">
                <a:highlight>
                  <a:srgbClr val="FFFFFE"/>
                </a:highlight>
                <a:latin typeface="Courier New"/>
                <a:ea typeface="Courier New"/>
                <a:cs typeface="Courier New"/>
                <a:sym typeface="Courier New"/>
              </a:rPr>
              <a:t>  </a:t>
            </a:r>
            <a:r>
              <a:rPr lang="en-US" sz="4267" dirty="0">
                <a:solidFill>
                  <a:srgbClr val="795E26"/>
                </a:solidFill>
                <a:highlight>
                  <a:srgbClr val="FFFFFE"/>
                </a:highlight>
                <a:latin typeface="Courier New"/>
                <a:ea typeface="Courier New"/>
                <a:cs typeface="Courier New"/>
                <a:sym typeface="Courier New"/>
              </a:rPr>
              <a:t>print</a:t>
            </a:r>
            <a:r>
              <a:rPr lang="en-US" sz="4267" dirty="0">
                <a:highlight>
                  <a:srgbClr val="FFFFFE"/>
                </a:highlight>
                <a:latin typeface="Courier New"/>
                <a:ea typeface="Courier New"/>
                <a:cs typeface="Courier New"/>
                <a:sym typeface="Courier New"/>
              </a:rPr>
              <a:t>(</a:t>
            </a:r>
            <a:r>
              <a:rPr lang="en-US" sz="4267" dirty="0">
                <a:solidFill>
                  <a:srgbClr val="A31515"/>
                </a:solidFill>
                <a:highlight>
                  <a:srgbClr val="FFFFFE"/>
                </a:highlight>
                <a:latin typeface="Courier New"/>
                <a:ea typeface="Courier New"/>
                <a:cs typeface="Courier New"/>
                <a:sym typeface="Courier New"/>
              </a:rPr>
              <a:t>"x is less than or equal to y"</a:t>
            </a:r>
            <a:r>
              <a:rPr lang="en-US" sz="4267" dirty="0">
                <a:highlight>
                  <a:srgbClr val="FFFFFE"/>
                </a:highlight>
                <a:latin typeface="Courier New"/>
                <a:ea typeface="Courier New"/>
                <a:cs typeface="Courier New"/>
                <a:sym typeface="Courier New"/>
              </a:rPr>
              <a:t>)</a:t>
            </a:r>
            <a:endParaRPr lang="en-US" sz="4800" dirty="0">
              <a:solidFill>
                <a:srgbClr val="795E26"/>
              </a:solidFill>
              <a:highlight>
                <a:srgbClr val="FFFFFE"/>
              </a:highlight>
              <a:latin typeface="Courier New"/>
              <a:ea typeface="Courier New"/>
              <a:cs typeface="Courier New"/>
              <a:sym typeface="Courier New"/>
            </a:endParaRPr>
          </a:p>
        </p:txBody>
      </p:sp>
      <p:sp>
        <p:nvSpPr>
          <p:cNvPr id="7" name="Google Shape;122;p18">
            <a:extLst>
              <a:ext uri="{FF2B5EF4-FFF2-40B4-BE49-F238E27FC236}">
                <a16:creationId xmlns:a16="http://schemas.microsoft.com/office/drawing/2014/main" id="{0BB8B847-15B1-3132-011B-0A486FAF95D4}"/>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Logic</a:t>
            </a:r>
            <a:endParaRPr lang="en-US" dirty="0">
              <a:latin typeface="Helvetica Neue"/>
            </a:endParaRPr>
          </a:p>
        </p:txBody>
      </p:sp>
      <p:sp>
        <p:nvSpPr>
          <p:cNvPr id="8" name="Google Shape;122;p18">
            <a:extLst>
              <a:ext uri="{FF2B5EF4-FFF2-40B4-BE49-F238E27FC236}">
                <a16:creationId xmlns:a16="http://schemas.microsoft.com/office/drawing/2014/main" id="{DFE84E47-31D7-99DF-7B98-D3B8B1889DB2}"/>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Conditionals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41"/>
          <p:cNvSpPr txBox="1">
            <a:spLocks noGrp="1"/>
          </p:cNvSpPr>
          <p:nvPr>
            <p:ph type="body" idx="1"/>
          </p:nvPr>
        </p:nvSpPr>
        <p:spPr>
          <a:xfrm>
            <a:off x="939615" y="5114957"/>
            <a:ext cx="8024963" cy="2683200"/>
          </a:xfrm>
          <a:prstGeom prst="rect">
            <a:avLst/>
          </a:prstGeom>
        </p:spPr>
        <p:txBody>
          <a:bodyPr spcFirstLastPara="1" wrap="square" lIns="243800" tIns="243800" rIns="243800" bIns="243800" anchor="t" anchorCtr="0">
            <a:noAutofit/>
          </a:bodyPr>
          <a:lstStyle/>
          <a:p>
            <a:pPr marL="0" indent="0">
              <a:spcAft>
                <a:spcPts val="3200"/>
              </a:spcAft>
              <a:buNone/>
            </a:pPr>
            <a:r>
              <a:rPr lang="en" sz="4800" b="1" dirty="0"/>
              <a:t>Which of these conditions are successfully passed?</a:t>
            </a:r>
            <a:endParaRPr sz="4800" b="1" dirty="0"/>
          </a:p>
        </p:txBody>
      </p:sp>
      <p:sp>
        <p:nvSpPr>
          <p:cNvPr id="294" name="Google Shape;294;p41"/>
          <p:cNvSpPr txBox="1">
            <a:spLocks noGrp="1"/>
          </p:cNvSpPr>
          <p:nvPr>
            <p:ph type="body" idx="4294967295"/>
          </p:nvPr>
        </p:nvSpPr>
        <p:spPr>
          <a:xfrm>
            <a:off x="10296610" y="1684970"/>
            <a:ext cx="13660968" cy="10028765"/>
          </a:xfrm>
          <a:prstGeom prst="rect">
            <a:avLst/>
          </a:prstGeom>
        </p:spPr>
        <p:txBody>
          <a:bodyPr spcFirstLastPara="1" wrap="square" lIns="243800" tIns="243800" rIns="243800" bIns="243800" anchor="t" anchorCtr="0">
            <a:noAutofit/>
          </a:bodyPr>
          <a:lstStyle/>
          <a:p>
            <a:pPr marL="0" indent="0">
              <a:lnSpc>
                <a:spcPct val="135714"/>
              </a:lnSpc>
              <a:buNone/>
            </a:pPr>
            <a:r>
              <a:rPr lang="en" sz="4267" dirty="0" err="1">
                <a:solidFill>
                  <a:srgbClr val="000000"/>
                </a:solidFill>
                <a:latin typeface="Courier New"/>
                <a:ea typeface="Courier New"/>
                <a:cs typeface="Courier New"/>
                <a:sym typeface="Courier New"/>
              </a:rPr>
              <a:t>petal_width</a:t>
            </a:r>
            <a:r>
              <a:rPr lang="en" sz="4267" dirty="0">
                <a:solidFill>
                  <a:srgbClr val="000000"/>
                </a:solidFill>
                <a:latin typeface="Courier New"/>
                <a:ea typeface="Courier New"/>
                <a:cs typeface="Courier New"/>
                <a:sym typeface="Courier New"/>
              </a:rPr>
              <a:t> = </a:t>
            </a:r>
            <a:r>
              <a:rPr lang="en" sz="4267" dirty="0">
                <a:solidFill>
                  <a:srgbClr val="098156"/>
                </a:solidFill>
                <a:latin typeface="Courier New"/>
                <a:ea typeface="Courier New"/>
                <a:cs typeface="Courier New"/>
                <a:sym typeface="Courier New"/>
              </a:rPr>
              <a:t>1.8</a:t>
            </a:r>
            <a:endParaRPr sz="4267" dirty="0">
              <a:solidFill>
                <a:srgbClr val="000000"/>
              </a:solidFill>
              <a:latin typeface="Courier New"/>
              <a:ea typeface="Courier New"/>
              <a:cs typeface="Courier New"/>
              <a:sym typeface="Courier New"/>
            </a:endParaRPr>
          </a:p>
          <a:p>
            <a:pPr marL="0" indent="0">
              <a:lnSpc>
                <a:spcPct val="135714"/>
              </a:lnSpc>
              <a:buNone/>
            </a:pPr>
            <a:r>
              <a:rPr lang="en" sz="4267" dirty="0" err="1">
                <a:solidFill>
                  <a:srgbClr val="000000"/>
                </a:solidFill>
                <a:latin typeface="Courier New"/>
                <a:ea typeface="Courier New"/>
                <a:cs typeface="Courier New"/>
                <a:sym typeface="Courier New"/>
              </a:rPr>
              <a:t>petal_length</a:t>
            </a:r>
            <a:r>
              <a:rPr lang="en" sz="4267" dirty="0">
                <a:solidFill>
                  <a:srgbClr val="000000"/>
                </a:solidFill>
                <a:latin typeface="Courier New"/>
                <a:ea typeface="Courier New"/>
                <a:cs typeface="Courier New"/>
                <a:sym typeface="Courier New"/>
              </a:rPr>
              <a:t> = </a:t>
            </a:r>
            <a:r>
              <a:rPr lang="en" sz="4267" dirty="0">
                <a:solidFill>
                  <a:srgbClr val="098156"/>
                </a:solidFill>
                <a:latin typeface="Courier New"/>
                <a:ea typeface="Courier New"/>
                <a:cs typeface="Courier New"/>
                <a:sym typeface="Courier New"/>
              </a:rPr>
              <a:t>3.5</a:t>
            </a:r>
            <a:endParaRPr sz="4267" dirty="0">
              <a:solidFill>
                <a:srgbClr val="098156"/>
              </a:solidFill>
              <a:latin typeface="Courier New"/>
              <a:ea typeface="Courier New"/>
              <a:cs typeface="Courier New"/>
              <a:sym typeface="Courier New"/>
            </a:endParaRPr>
          </a:p>
          <a:p>
            <a:pPr marL="0" indent="0">
              <a:lnSpc>
                <a:spcPct val="135714"/>
              </a:lnSpc>
              <a:buNone/>
            </a:pPr>
            <a:endParaRPr sz="4267" dirty="0">
              <a:solidFill>
                <a:srgbClr val="098156"/>
              </a:solidFill>
              <a:latin typeface="Courier New"/>
              <a:ea typeface="Courier New"/>
              <a:cs typeface="Courier New"/>
              <a:sym typeface="Courier New"/>
            </a:endParaRPr>
          </a:p>
          <a:p>
            <a:pPr marL="0" indent="0">
              <a:lnSpc>
                <a:spcPct val="135714"/>
              </a:lnSpc>
              <a:buNone/>
            </a:pPr>
            <a:r>
              <a:rPr lang="en" sz="4267" dirty="0">
                <a:solidFill>
                  <a:srgbClr val="AF00DB"/>
                </a:solidFill>
                <a:latin typeface="Courier New"/>
                <a:ea typeface="Courier New"/>
                <a:cs typeface="Courier New"/>
                <a:sym typeface="Courier New"/>
              </a:rPr>
              <a:t>if</a:t>
            </a:r>
            <a:r>
              <a:rPr lang="en" sz="4267" dirty="0">
                <a:solidFill>
                  <a:srgbClr val="000000"/>
                </a:solidFill>
                <a:latin typeface="Courier New"/>
                <a:ea typeface="Courier New"/>
                <a:cs typeface="Courier New"/>
                <a:sym typeface="Courier New"/>
              </a:rPr>
              <a:t> </a:t>
            </a:r>
            <a:r>
              <a:rPr lang="en" sz="4267" dirty="0" err="1">
                <a:solidFill>
                  <a:srgbClr val="000000"/>
                </a:solidFill>
                <a:latin typeface="Courier New"/>
                <a:ea typeface="Courier New"/>
                <a:cs typeface="Courier New"/>
                <a:sym typeface="Courier New"/>
              </a:rPr>
              <a:t>petal_width</a:t>
            </a:r>
            <a:r>
              <a:rPr lang="en" sz="4267" dirty="0">
                <a:solidFill>
                  <a:srgbClr val="000000"/>
                </a:solidFill>
                <a:latin typeface="Courier New"/>
                <a:ea typeface="Courier New"/>
                <a:cs typeface="Courier New"/>
                <a:sym typeface="Courier New"/>
              </a:rPr>
              <a:t> &lt; </a:t>
            </a:r>
            <a:r>
              <a:rPr lang="en" sz="4267" dirty="0">
                <a:solidFill>
                  <a:srgbClr val="098156"/>
                </a:solidFill>
                <a:latin typeface="Courier New"/>
                <a:ea typeface="Courier New"/>
                <a:cs typeface="Courier New"/>
                <a:sym typeface="Courier New"/>
              </a:rPr>
              <a:t>3</a:t>
            </a:r>
            <a:r>
              <a:rPr lang="en" sz="4267" dirty="0">
                <a:solidFill>
                  <a:srgbClr val="000000"/>
                </a:solidFill>
                <a:latin typeface="Courier New"/>
                <a:ea typeface="Courier New"/>
                <a:cs typeface="Courier New"/>
                <a:sym typeface="Courier New"/>
              </a:rPr>
              <a:t> </a:t>
            </a:r>
            <a:r>
              <a:rPr lang="en" sz="4267" dirty="0">
                <a:solidFill>
                  <a:srgbClr val="0000FF"/>
                </a:solidFill>
                <a:latin typeface="Courier New"/>
                <a:ea typeface="Courier New"/>
                <a:cs typeface="Courier New"/>
                <a:sym typeface="Courier New"/>
              </a:rPr>
              <a:t>or</a:t>
            </a:r>
            <a:r>
              <a:rPr lang="en" sz="4267" dirty="0">
                <a:solidFill>
                  <a:srgbClr val="000000"/>
                </a:solidFill>
                <a:latin typeface="Courier New"/>
                <a:ea typeface="Courier New"/>
                <a:cs typeface="Courier New"/>
                <a:sym typeface="Courier New"/>
              </a:rPr>
              <a:t> </a:t>
            </a:r>
            <a:r>
              <a:rPr lang="en" sz="4267" dirty="0" err="1">
                <a:solidFill>
                  <a:srgbClr val="000000"/>
                </a:solidFill>
                <a:latin typeface="Courier New"/>
                <a:ea typeface="Courier New"/>
                <a:cs typeface="Courier New"/>
                <a:sym typeface="Courier New"/>
              </a:rPr>
              <a:t>petal_length</a:t>
            </a:r>
            <a:r>
              <a:rPr lang="en" sz="4267" dirty="0">
                <a:solidFill>
                  <a:srgbClr val="000000"/>
                </a:solidFill>
                <a:latin typeface="Courier New"/>
                <a:ea typeface="Courier New"/>
                <a:cs typeface="Courier New"/>
                <a:sym typeface="Courier New"/>
              </a:rPr>
              <a:t> &lt; </a:t>
            </a:r>
            <a:r>
              <a:rPr lang="en" sz="4267" dirty="0">
                <a:solidFill>
                  <a:srgbClr val="098156"/>
                </a:solidFill>
                <a:latin typeface="Courier New"/>
                <a:ea typeface="Courier New"/>
                <a:cs typeface="Courier New"/>
                <a:sym typeface="Courier New"/>
              </a:rPr>
              <a:t>3</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35714"/>
              </a:lnSpc>
              <a:buNone/>
            </a:pPr>
            <a:r>
              <a:rPr lang="en" sz="4267" dirty="0">
                <a:solidFill>
                  <a:srgbClr val="000000"/>
                </a:solidFill>
                <a:latin typeface="Courier New"/>
                <a:ea typeface="Courier New"/>
                <a:cs typeface="Courier New"/>
                <a:sym typeface="Courier New"/>
              </a:rPr>
              <a:t> </a:t>
            </a:r>
            <a:r>
              <a:rPr lang="en" sz="4267" dirty="0">
                <a:solidFill>
                  <a:srgbClr val="795E26"/>
                </a:solidFill>
                <a:latin typeface="Courier New"/>
                <a:ea typeface="Courier New"/>
                <a:cs typeface="Courier New"/>
                <a:sym typeface="Courier New"/>
              </a:rPr>
              <a:t>print</a:t>
            </a:r>
            <a:r>
              <a:rPr lang="en" sz="4267" dirty="0">
                <a:solidFill>
                  <a:srgbClr val="000000"/>
                </a:solidFill>
                <a:latin typeface="Courier New"/>
                <a:ea typeface="Courier New"/>
                <a:cs typeface="Courier New"/>
                <a:sym typeface="Courier New"/>
              </a:rPr>
              <a:t>(</a:t>
            </a:r>
            <a:r>
              <a:rPr lang="en" sz="4267" dirty="0">
                <a:solidFill>
                  <a:srgbClr val="A31515"/>
                </a:solidFill>
                <a:latin typeface="Courier New"/>
                <a:ea typeface="Courier New"/>
                <a:cs typeface="Courier New"/>
                <a:sym typeface="Courier New"/>
              </a:rPr>
              <a:t>"condition 1 passed"</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35714"/>
              </a:lnSpc>
              <a:buNone/>
            </a:pPr>
            <a:endParaRPr sz="4267" dirty="0">
              <a:solidFill>
                <a:srgbClr val="000000"/>
              </a:solidFill>
              <a:latin typeface="Courier New"/>
              <a:ea typeface="Courier New"/>
              <a:cs typeface="Courier New"/>
              <a:sym typeface="Courier New"/>
            </a:endParaRPr>
          </a:p>
          <a:p>
            <a:pPr marL="0" indent="0">
              <a:lnSpc>
                <a:spcPct val="135714"/>
              </a:lnSpc>
              <a:buNone/>
            </a:pPr>
            <a:r>
              <a:rPr lang="en" sz="4267" dirty="0">
                <a:solidFill>
                  <a:srgbClr val="AF00DB"/>
                </a:solidFill>
                <a:latin typeface="Courier New"/>
                <a:ea typeface="Courier New"/>
                <a:cs typeface="Courier New"/>
                <a:sym typeface="Courier New"/>
              </a:rPr>
              <a:t>if</a:t>
            </a:r>
            <a:r>
              <a:rPr lang="en" sz="4267" dirty="0">
                <a:solidFill>
                  <a:srgbClr val="000000"/>
                </a:solidFill>
                <a:latin typeface="Courier New"/>
                <a:ea typeface="Courier New"/>
                <a:cs typeface="Courier New"/>
                <a:sym typeface="Courier New"/>
              </a:rPr>
              <a:t> </a:t>
            </a:r>
            <a:r>
              <a:rPr lang="en" sz="4267" dirty="0" err="1">
                <a:solidFill>
                  <a:srgbClr val="000000"/>
                </a:solidFill>
                <a:latin typeface="Courier New"/>
                <a:ea typeface="Courier New"/>
                <a:cs typeface="Courier New"/>
                <a:sym typeface="Courier New"/>
              </a:rPr>
              <a:t>petal_width</a:t>
            </a:r>
            <a:r>
              <a:rPr lang="en" sz="4267" dirty="0">
                <a:solidFill>
                  <a:srgbClr val="000000"/>
                </a:solidFill>
                <a:latin typeface="Courier New"/>
                <a:ea typeface="Courier New"/>
                <a:cs typeface="Courier New"/>
                <a:sym typeface="Courier New"/>
              </a:rPr>
              <a:t> &lt; </a:t>
            </a:r>
            <a:r>
              <a:rPr lang="en" sz="4267" dirty="0">
                <a:solidFill>
                  <a:srgbClr val="098156"/>
                </a:solidFill>
                <a:latin typeface="Courier New"/>
                <a:ea typeface="Courier New"/>
                <a:cs typeface="Courier New"/>
                <a:sym typeface="Courier New"/>
              </a:rPr>
              <a:t>3</a:t>
            </a:r>
            <a:r>
              <a:rPr lang="en" sz="4267" dirty="0">
                <a:solidFill>
                  <a:srgbClr val="000000"/>
                </a:solidFill>
                <a:latin typeface="Courier New"/>
                <a:ea typeface="Courier New"/>
                <a:cs typeface="Courier New"/>
                <a:sym typeface="Courier New"/>
              </a:rPr>
              <a:t> </a:t>
            </a:r>
            <a:r>
              <a:rPr lang="en" sz="4267" dirty="0">
                <a:solidFill>
                  <a:srgbClr val="0000FF"/>
                </a:solidFill>
                <a:latin typeface="Courier New"/>
                <a:ea typeface="Courier New"/>
                <a:cs typeface="Courier New"/>
                <a:sym typeface="Courier New"/>
              </a:rPr>
              <a:t>and</a:t>
            </a:r>
            <a:r>
              <a:rPr lang="en" sz="4267" dirty="0">
                <a:solidFill>
                  <a:srgbClr val="000000"/>
                </a:solidFill>
                <a:latin typeface="Courier New"/>
                <a:ea typeface="Courier New"/>
                <a:cs typeface="Courier New"/>
                <a:sym typeface="Courier New"/>
              </a:rPr>
              <a:t> </a:t>
            </a:r>
            <a:r>
              <a:rPr lang="en" sz="4267" dirty="0" err="1">
                <a:solidFill>
                  <a:srgbClr val="000000"/>
                </a:solidFill>
                <a:latin typeface="Courier New"/>
                <a:ea typeface="Courier New"/>
                <a:cs typeface="Courier New"/>
                <a:sym typeface="Courier New"/>
              </a:rPr>
              <a:t>petal_length</a:t>
            </a:r>
            <a:r>
              <a:rPr lang="en" sz="4267" dirty="0">
                <a:solidFill>
                  <a:srgbClr val="000000"/>
                </a:solidFill>
                <a:latin typeface="Courier New"/>
                <a:ea typeface="Courier New"/>
                <a:cs typeface="Courier New"/>
                <a:sym typeface="Courier New"/>
              </a:rPr>
              <a:t> &lt; </a:t>
            </a:r>
            <a:r>
              <a:rPr lang="en" sz="4267" dirty="0">
                <a:solidFill>
                  <a:srgbClr val="098156"/>
                </a:solidFill>
                <a:latin typeface="Courier New"/>
                <a:ea typeface="Courier New"/>
                <a:cs typeface="Courier New"/>
                <a:sym typeface="Courier New"/>
              </a:rPr>
              <a:t>3</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35714"/>
              </a:lnSpc>
              <a:buNone/>
            </a:pPr>
            <a:r>
              <a:rPr lang="en" sz="4267" dirty="0">
                <a:solidFill>
                  <a:srgbClr val="000000"/>
                </a:solidFill>
                <a:latin typeface="Courier New"/>
                <a:ea typeface="Courier New"/>
                <a:cs typeface="Courier New"/>
                <a:sym typeface="Courier New"/>
              </a:rPr>
              <a:t> </a:t>
            </a:r>
            <a:r>
              <a:rPr lang="en" sz="4267" dirty="0">
                <a:solidFill>
                  <a:srgbClr val="795E26"/>
                </a:solidFill>
                <a:latin typeface="Courier New"/>
                <a:ea typeface="Courier New"/>
                <a:cs typeface="Courier New"/>
                <a:sym typeface="Courier New"/>
              </a:rPr>
              <a:t>print</a:t>
            </a:r>
            <a:r>
              <a:rPr lang="en" sz="4267" dirty="0">
                <a:solidFill>
                  <a:srgbClr val="000000"/>
                </a:solidFill>
                <a:latin typeface="Courier New"/>
                <a:ea typeface="Courier New"/>
                <a:cs typeface="Courier New"/>
                <a:sym typeface="Courier New"/>
              </a:rPr>
              <a:t>(</a:t>
            </a:r>
            <a:r>
              <a:rPr lang="en" sz="4267" dirty="0">
                <a:solidFill>
                  <a:srgbClr val="A31515"/>
                </a:solidFill>
                <a:latin typeface="Courier New"/>
                <a:ea typeface="Courier New"/>
                <a:cs typeface="Courier New"/>
                <a:sym typeface="Courier New"/>
              </a:rPr>
              <a:t>"condition 2 passed"</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35714"/>
              </a:lnSpc>
              <a:buNone/>
            </a:pPr>
            <a:endParaRPr sz="4267" dirty="0">
              <a:solidFill>
                <a:srgbClr val="000000"/>
              </a:solidFill>
              <a:latin typeface="Courier New"/>
              <a:ea typeface="Courier New"/>
              <a:cs typeface="Courier New"/>
              <a:sym typeface="Courier New"/>
            </a:endParaRPr>
          </a:p>
          <a:p>
            <a:pPr marL="0" indent="0">
              <a:lnSpc>
                <a:spcPct val="135714"/>
              </a:lnSpc>
              <a:buNone/>
            </a:pPr>
            <a:r>
              <a:rPr lang="en" sz="4267" dirty="0">
                <a:solidFill>
                  <a:srgbClr val="AF00DB"/>
                </a:solidFill>
                <a:latin typeface="Courier New"/>
                <a:ea typeface="Courier New"/>
                <a:cs typeface="Courier New"/>
                <a:sym typeface="Courier New"/>
              </a:rPr>
              <a:t>if</a:t>
            </a:r>
            <a:r>
              <a:rPr lang="en" sz="4267" dirty="0">
                <a:solidFill>
                  <a:srgbClr val="000000"/>
                </a:solidFill>
                <a:latin typeface="Courier New"/>
                <a:ea typeface="Courier New"/>
                <a:cs typeface="Courier New"/>
                <a:sym typeface="Courier New"/>
              </a:rPr>
              <a:t> </a:t>
            </a:r>
            <a:r>
              <a:rPr lang="en" sz="4267" dirty="0" err="1">
                <a:solidFill>
                  <a:srgbClr val="000000"/>
                </a:solidFill>
                <a:latin typeface="Courier New"/>
                <a:ea typeface="Courier New"/>
                <a:cs typeface="Courier New"/>
                <a:sym typeface="Courier New"/>
              </a:rPr>
              <a:t>petal_width</a:t>
            </a:r>
            <a:r>
              <a:rPr lang="en" sz="4267" dirty="0">
                <a:solidFill>
                  <a:srgbClr val="000000"/>
                </a:solidFill>
                <a:latin typeface="Courier New"/>
                <a:ea typeface="Courier New"/>
                <a:cs typeface="Courier New"/>
                <a:sym typeface="Courier New"/>
              </a:rPr>
              <a:t> &lt; </a:t>
            </a:r>
            <a:r>
              <a:rPr lang="en" sz="4267" dirty="0">
                <a:solidFill>
                  <a:srgbClr val="098156"/>
                </a:solidFill>
                <a:latin typeface="Courier New"/>
                <a:ea typeface="Courier New"/>
                <a:cs typeface="Courier New"/>
                <a:sym typeface="Courier New"/>
              </a:rPr>
              <a:t>3</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35714"/>
              </a:lnSpc>
              <a:buNone/>
            </a:pPr>
            <a:r>
              <a:rPr lang="en" sz="4267" dirty="0">
                <a:solidFill>
                  <a:srgbClr val="000000"/>
                </a:solidFill>
                <a:latin typeface="Courier New"/>
                <a:ea typeface="Courier New"/>
                <a:cs typeface="Courier New"/>
                <a:sym typeface="Courier New"/>
              </a:rPr>
              <a:t> </a:t>
            </a:r>
            <a:r>
              <a:rPr lang="en" sz="4267" dirty="0">
                <a:solidFill>
                  <a:srgbClr val="AF00DB"/>
                </a:solidFill>
                <a:latin typeface="Courier New"/>
                <a:ea typeface="Courier New"/>
                <a:cs typeface="Courier New"/>
                <a:sym typeface="Courier New"/>
              </a:rPr>
              <a:t>if</a:t>
            </a:r>
            <a:r>
              <a:rPr lang="en" sz="4267" dirty="0">
                <a:solidFill>
                  <a:srgbClr val="000000"/>
                </a:solidFill>
                <a:latin typeface="Courier New"/>
                <a:ea typeface="Courier New"/>
                <a:cs typeface="Courier New"/>
                <a:sym typeface="Courier New"/>
              </a:rPr>
              <a:t> </a:t>
            </a:r>
            <a:r>
              <a:rPr lang="en" sz="4267" dirty="0" err="1">
                <a:solidFill>
                  <a:srgbClr val="000000"/>
                </a:solidFill>
                <a:latin typeface="Courier New"/>
                <a:ea typeface="Courier New"/>
                <a:cs typeface="Courier New"/>
                <a:sym typeface="Courier New"/>
              </a:rPr>
              <a:t>petal_length</a:t>
            </a:r>
            <a:r>
              <a:rPr lang="en" sz="4267" dirty="0">
                <a:solidFill>
                  <a:srgbClr val="000000"/>
                </a:solidFill>
                <a:latin typeface="Courier New"/>
                <a:ea typeface="Courier New"/>
                <a:cs typeface="Courier New"/>
                <a:sym typeface="Courier New"/>
              </a:rPr>
              <a:t> &lt; </a:t>
            </a:r>
            <a:r>
              <a:rPr lang="en" sz="4267" dirty="0">
                <a:solidFill>
                  <a:srgbClr val="098156"/>
                </a:solidFill>
                <a:latin typeface="Courier New"/>
                <a:ea typeface="Courier New"/>
                <a:cs typeface="Courier New"/>
                <a:sym typeface="Courier New"/>
              </a:rPr>
              <a:t>3</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35714"/>
              </a:lnSpc>
              <a:buNone/>
            </a:pPr>
            <a:r>
              <a:rPr lang="en" sz="4267" dirty="0">
                <a:solidFill>
                  <a:srgbClr val="000000"/>
                </a:solidFill>
                <a:latin typeface="Courier New"/>
                <a:ea typeface="Courier New"/>
                <a:cs typeface="Courier New"/>
                <a:sym typeface="Courier New"/>
              </a:rPr>
              <a:t>   </a:t>
            </a:r>
            <a:r>
              <a:rPr lang="en" sz="4267" dirty="0">
                <a:solidFill>
                  <a:srgbClr val="795E26"/>
                </a:solidFill>
                <a:latin typeface="Courier New"/>
                <a:ea typeface="Courier New"/>
                <a:cs typeface="Courier New"/>
                <a:sym typeface="Courier New"/>
              </a:rPr>
              <a:t>print</a:t>
            </a:r>
            <a:r>
              <a:rPr lang="en" sz="4267" dirty="0">
                <a:solidFill>
                  <a:srgbClr val="000000"/>
                </a:solidFill>
                <a:latin typeface="Courier New"/>
                <a:ea typeface="Courier New"/>
                <a:cs typeface="Courier New"/>
                <a:sym typeface="Courier New"/>
              </a:rPr>
              <a:t>(</a:t>
            </a:r>
            <a:r>
              <a:rPr lang="en" sz="4267" dirty="0">
                <a:solidFill>
                  <a:srgbClr val="A31515"/>
                </a:solidFill>
                <a:latin typeface="Courier New"/>
                <a:ea typeface="Courier New"/>
                <a:cs typeface="Courier New"/>
                <a:sym typeface="Courier New"/>
              </a:rPr>
              <a:t>"condition 3 passed"</a:t>
            </a:r>
            <a:r>
              <a:rPr lang="en" sz="4267" dirty="0">
                <a:solidFill>
                  <a:srgbClr val="000000"/>
                </a:solidFill>
                <a:latin typeface="Courier New"/>
                <a:ea typeface="Courier New"/>
                <a:cs typeface="Courier New"/>
                <a:sym typeface="Courier New"/>
              </a:rPr>
              <a:t>)</a:t>
            </a:r>
            <a:endParaRPr sz="4267" dirty="0">
              <a:solidFill>
                <a:srgbClr val="098156"/>
              </a:solidFill>
              <a:latin typeface="Courier New"/>
              <a:ea typeface="Courier New"/>
              <a:cs typeface="Courier New"/>
              <a:sym typeface="Courier New"/>
            </a:endParaRPr>
          </a:p>
        </p:txBody>
      </p:sp>
      <p:sp>
        <p:nvSpPr>
          <p:cNvPr id="5" name="Google Shape;122;p18">
            <a:extLst>
              <a:ext uri="{FF2B5EF4-FFF2-40B4-BE49-F238E27FC236}">
                <a16:creationId xmlns:a16="http://schemas.microsoft.com/office/drawing/2014/main" id="{897C7772-8BB2-EE4C-5294-3E95A44FDEDA}"/>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Logic</a:t>
            </a:r>
            <a:endParaRPr lang="en-US" dirty="0">
              <a:latin typeface="Helvetica Neue"/>
            </a:endParaRPr>
          </a:p>
        </p:txBody>
      </p:sp>
      <p:sp>
        <p:nvSpPr>
          <p:cNvPr id="6" name="Google Shape;122;p18">
            <a:extLst>
              <a:ext uri="{FF2B5EF4-FFF2-40B4-BE49-F238E27FC236}">
                <a16:creationId xmlns:a16="http://schemas.microsoft.com/office/drawing/2014/main" id="{3C473F31-CAFA-6545-E74E-8948AA02F66A}"/>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Self-Test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1814623" y="3255327"/>
            <a:ext cx="16870563" cy="1961459"/>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What can AI do</a:t>
            </a:r>
            <a:endParaRPr dirty="0"/>
          </a:p>
        </p:txBody>
      </p:sp>
      <p:pic>
        <p:nvPicPr>
          <p:cNvPr id="82" name="Google Shape;82;p7"/>
          <p:cNvPicPr preferRelativeResize="0"/>
          <p:nvPr/>
        </p:nvPicPr>
        <p:blipFill rotWithShape="1">
          <a:blip r:embed="rId3">
            <a:alphaModFix/>
          </a:blip>
          <a:srcRect/>
          <a:stretch/>
        </p:blipFill>
        <p:spPr>
          <a:xfrm>
            <a:off x="3905455" y="5877524"/>
            <a:ext cx="16164909" cy="2160659"/>
          </a:xfrm>
          <a:prstGeom prst="rect">
            <a:avLst/>
          </a:prstGeom>
          <a:noFill/>
          <a:ln>
            <a:noFill/>
          </a:ln>
        </p:spPr>
      </p:pic>
    </p:spTree>
    <p:extLst>
      <p:ext uri="{BB962C8B-B14F-4D97-AF65-F5344CB8AC3E}">
        <p14:creationId xmlns:p14="http://schemas.microsoft.com/office/powerpoint/2010/main" val="41372139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2"/>
          <p:cNvSpPr txBox="1">
            <a:spLocks noGrp="1"/>
          </p:cNvSpPr>
          <p:nvPr>
            <p:ph type="body" idx="1"/>
          </p:nvPr>
        </p:nvSpPr>
        <p:spPr>
          <a:xfrm>
            <a:off x="10300281" y="1673718"/>
            <a:ext cx="13660800" cy="10028000"/>
          </a:xfrm>
          <a:prstGeom prst="rect">
            <a:avLst/>
          </a:prstGeom>
        </p:spPr>
        <p:txBody>
          <a:bodyPr spcFirstLastPara="1" wrap="square" lIns="243800" tIns="243800" rIns="243800" bIns="243800" anchor="t" anchorCtr="0">
            <a:noAutofit/>
          </a:bodyPr>
          <a:lstStyle/>
          <a:p>
            <a:pPr marL="0" indent="0">
              <a:lnSpc>
                <a:spcPct val="135714"/>
              </a:lnSpc>
              <a:buNone/>
            </a:pPr>
            <a:r>
              <a:rPr lang="en" sz="4267" dirty="0">
                <a:solidFill>
                  <a:srgbClr val="000000"/>
                </a:solidFill>
                <a:latin typeface="Courier New"/>
                <a:ea typeface="Courier New"/>
                <a:cs typeface="Courier New"/>
                <a:sym typeface="Courier New"/>
              </a:rPr>
              <a:t>petal_width = </a:t>
            </a:r>
            <a:r>
              <a:rPr lang="en" sz="4267" dirty="0">
                <a:solidFill>
                  <a:srgbClr val="098156"/>
                </a:solidFill>
                <a:latin typeface="Courier New"/>
                <a:ea typeface="Courier New"/>
                <a:cs typeface="Courier New"/>
                <a:sym typeface="Courier New"/>
              </a:rPr>
              <a:t>1.8</a:t>
            </a:r>
            <a:endParaRPr sz="4267" dirty="0">
              <a:solidFill>
                <a:srgbClr val="000000"/>
              </a:solidFill>
              <a:latin typeface="Courier New"/>
              <a:ea typeface="Courier New"/>
              <a:cs typeface="Courier New"/>
              <a:sym typeface="Courier New"/>
            </a:endParaRPr>
          </a:p>
          <a:p>
            <a:pPr marL="0" indent="0">
              <a:lnSpc>
                <a:spcPct val="135714"/>
              </a:lnSpc>
              <a:buNone/>
            </a:pPr>
            <a:r>
              <a:rPr lang="en" sz="4267" dirty="0">
                <a:solidFill>
                  <a:srgbClr val="000000"/>
                </a:solidFill>
                <a:latin typeface="Courier New"/>
                <a:ea typeface="Courier New"/>
                <a:cs typeface="Courier New"/>
                <a:sym typeface="Courier New"/>
              </a:rPr>
              <a:t>petal_length = </a:t>
            </a:r>
            <a:r>
              <a:rPr lang="en" sz="4267" dirty="0">
                <a:solidFill>
                  <a:srgbClr val="098156"/>
                </a:solidFill>
                <a:latin typeface="Courier New"/>
                <a:ea typeface="Courier New"/>
                <a:cs typeface="Courier New"/>
                <a:sym typeface="Courier New"/>
              </a:rPr>
              <a:t>3.5</a:t>
            </a:r>
            <a:endParaRPr sz="4267" dirty="0">
              <a:solidFill>
                <a:srgbClr val="098156"/>
              </a:solidFill>
              <a:latin typeface="Courier New"/>
              <a:ea typeface="Courier New"/>
              <a:cs typeface="Courier New"/>
              <a:sym typeface="Courier New"/>
            </a:endParaRPr>
          </a:p>
          <a:p>
            <a:pPr marL="0" indent="0">
              <a:lnSpc>
                <a:spcPct val="135714"/>
              </a:lnSpc>
              <a:buNone/>
            </a:pPr>
            <a:endParaRPr sz="4267" dirty="0">
              <a:solidFill>
                <a:srgbClr val="098156"/>
              </a:solidFill>
              <a:latin typeface="Courier New"/>
              <a:ea typeface="Courier New"/>
              <a:cs typeface="Courier New"/>
              <a:sym typeface="Courier New"/>
            </a:endParaRPr>
          </a:p>
          <a:p>
            <a:pPr marL="0" indent="0">
              <a:lnSpc>
                <a:spcPct val="135714"/>
              </a:lnSpc>
              <a:buNone/>
            </a:pPr>
            <a:r>
              <a:rPr lang="en" sz="4267" b="1" dirty="0">
                <a:solidFill>
                  <a:srgbClr val="AF00DB"/>
                </a:solidFill>
                <a:latin typeface="Courier New"/>
                <a:ea typeface="Courier New"/>
                <a:cs typeface="Courier New"/>
                <a:sym typeface="Courier New"/>
              </a:rPr>
              <a:t>if</a:t>
            </a:r>
            <a:r>
              <a:rPr lang="en" sz="4267" b="1" dirty="0">
                <a:solidFill>
                  <a:srgbClr val="000000"/>
                </a:solidFill>
                <a:latin typeface="Courier New"/>
                <a:ea typeface="Courier New"/>
                <a:cs typeface="Courier New"/>
                <a:sym typeface="Courier New"/>
              </a:rPr>
              <a:t> petal_width &lt; </a:t>
            </a:r>
            <a:r>
              <a:rPr lang="en" sz="4267" b="1" dirty="0">
                <a:solidFill>
                  <a:srgbClr val="098156"/>
                </a:solidFill>
                <a:latin typeface="Courier New"/>
                <a:ea typeface="Courier New"/>
                <a:cs typeface="Courier New"/>
                <a:sym typeface="Courier New"/>
              </a:rPr>
              <a:t>3</a:t>
            </a:r>
            <a:r>
              <a:rPr lang="en" sz="4267" b="1" dirty="0">
                <a:solidFill>
                  <a:srgbClr val="000000"/>
                </a:solidFill>
                <a:latin typeface="Courier New"/>
                <a:ea typeface="Courier New"/>
                <a:cs typeface="Courier New"/>
                <a:sym typeface="Courier New"/>
              </a:rPr>
              <a:t> </a:t>
            </a:r>
            <a:r>
              <a:rPr lang="en" sz="4267" b="1" dirty="0">
                <a:solidFill>
                  <a:srgbClr val="0000FF"/>
                </a:solidFill>
                <a:latin typeface="Courier New"/>
                <a:ea typeface="Courier New"/>
                <a:cs typeface="Courier New"/>
                <a:sym typeface="Courier New"/>
              </a:rPr>
              <a:t>or</a:t>
            </a:r>
            <a:r>
              <a:rPr lang="en" sz="4267" b="1" dirty="0">
                <a:solidFill>
                  <a:srgbClr val="000000"/>
                </a:solidFill>
                <a:latin typeface="Courier New"/>
                <a:ea typeface="Courier New"/>
                <a:cs typeface="Courier New"/>
                <a:sym typeface="Courier New"/>
              </a:rPr>
              <a:t> petal_length &lt; </a:t>
            </a:r>
            <a:r>
              <a:rPr lang="en" sz="4267" b="1" dirty="0">
                <a:solidFill>
                  <a:srgbClr val="098156"/>
                </a:solidFill>
                <a:latin typeface="Courier New"/>
                <a:ea typeface="Courier New"/>
                <a:cs typeface="Courier New"/>
                <a:sym typeface="Courier New"/>
              </a:rPr>
              <a:t>3</a:t>
            </a:r>
            <a:r>
              <a:rPr lang="en" sz="4267" b="1" dirty="0">
                <a:solidFill>
                  <a:srgbClr val="000000"/>
                </a:solidFill>
                <a:latin typeface="Courier New"/>
                <a:ea typeface="Courier New"/>
                <a:cs typeface="Courier New"/>
                <a:sym typeface="Courier New"/>
              </a:rPr>
              <a:t>:</a:t>
            </a:r>
            <a:endParaRPr sz="4267" b="1" dirty="0">
              <a:solidFill>
                <a:srgbClr val="000000"/>
              </a:solidFill>
              <a:latin typeface="Courier New"/>
              <a:ea typeface="Courier New"/>
              <a:cs typeface="Courier New"/>
              <a:sym typeface="Courier New"/>
            </a:endParaRPr>
          </a:p>
          <a:p>
            <a:pPr marL="0" indent="0">
              <a:lnSpc>
                <a:spcPct val="135714"/>
              </a:lnSpc>
              <a:buNone/>
            </a:pPr>
            <a:r>
              <a:rPr lang="en" sz="4267" b="1" dirty="0">
                <a:solidFill>
                  <a:srgbClr val="000000"/>
                </a:solidFill>
                <a:latin typeface="Courier New"/>
                <a:ea typeface="Courier New"/>
                <a:cs typeface="Courier New"/>
                <a:sym typeface="Courier New"/>
              </a:rPr>
              <a:t> </a:t>
            </a:r>
            <a:r>
              <a:rPr lang="en" sz="4267" b="1" dirty="0">
                <a:solidFill>
                  <a:srgbClr val="795E26"/>
                </a:solidFill>
                <a:latin typeface="Courier New"/>
                <a:ea typeface="Courier New"/>
                <a:cs typeface="Courier New"/>
                <a:sym typeface="Courier New"/>
              </a:rPr>
              <a:t>print</a:t>
            </a:r>
            <a:r>
              <a:rPr lang="en" sz="4267" b="1" dirty="0">
                <a:solidFill>
                  <a:srgbClr val="000000"/>
                </a:solidFill>
                <a:latin typeface="Courier New"/>
                <a:ea typeface="Courier New"/>
                <a:cs typeface="Courier New"/>
                <a:sym typeface="Courier New"/>
              </a:rPr>
              <a:t>(</a:t>
            </a:r>
            <a:r>
              <a:rPr lang="en" sz="4267" b="1" dirty="0">
                <a:solidFill>
                  <a:srgbClr val="A31515"/>
                </a:solidFill>
                <a:latin typeface="Courier New"/>
                <a:ea typeface="Courier New"/>
                <a:cs typeface="Courier New"/>
                <a:sym typeface="Courier New"/>
              </a:rPr>
              <a:t>"condition 1 passed"</a:t>
            </a:r>
            <a:r>
              <a:rPr lang="en" sz="4267" b="1" dirty="0">
                <a:solidFill>
                  <a:srgbClr val="000000"/>
                </a:solidFill>
                <a:latin typeface="Courier New"/>
                <a:ea typeface="Courier New"/>
                <a:cs typeface="Courier New"/>
                <a:sym typeface="Courier New"/>
              </a:rPr>
              <a:t>)</a:t>
            </a:r>
            <a:endParaRPr sz="4267" b="1" dirty="0">
              <a:solidFill>
                <a:srgbClr val="000000"/>
              </a:solidFill>
              <a:latin typeface="Courier New"/>
              <a:ea typeface="Courier New"/>
              <a:cs typeface="Courier New"/>
              <a:sym typeface="Courier New"/>
            </a:endParaRPr>
          </a:p>
          <a:p>
            <a:pPr marL="0" indent="0">
              <a:lnSpc>
                <a:spcPct val="135714"/>
              </a:lnSpc>
              <a:buNone/>
            </a:pPr>
            <a:endParaRPr sz="4267" dirty="0">
              <a:solidFill>
                <a:srgbClr val="000000"/>
              </a:solidFill>
              <a:latin typeface="Courier New"/>
              <a:ea typeface="Courier New"/>
              <a:cs typeface="Courier New"/>
              <a:sym typeface="Courier New"/>
            </a:endParaRPr>
          </a:p>
          <a:p>
            <a:pPr marL="0" indent="0">
              <a:lnSpc>
                <a:spcPct val="135714"/>
              </a:lnSpc>
              <a:buNone/>
            </a:pPr>
            <a:r>
              <a:rPr lang="en" sz="4267" dirty="0">
                <a:solidFill>
                  <a:schemeClr val="bg2"/>
                </a:solidFill>
                <a:latin typeface="Courier New"/>
                <a:ea typeface="Courier New"/>
                <a:cs typeface="Courier New"/>
                <a:sym typeface="Courier New"/>
              </a:rPr>
              <a:t>if petal_width &lt; 3 and petal_length &lt; 3:</a:t>
            </a:r>
            <a:endParaRPr sz="4267" dirty="0">
              <a:solidFill>
                <a:schemeClr val="bg2"/>
              </a:solidFill>
              <a:latin typeface="Courier New"/>
              <a:ea typeface="Courier New"/>
              <a:cs typeface="Courier New"/>
              <a:sym typeface="Courier New"/>
            </a:endParaRPr>
          </a:p>
          <a:p>
            <a:pPr marL="0" indent="0">
              <a:lnSpc>
                <a:spcPct val="135714"/>
              </a:lnSpc>
              <a:buNone/>
            </a:pPr>
            <a:r>
              <a:rPr lang="en" sz="4267" dirty="0">
                <a:solidFill>
                  <a:schemeClr val="bg2"/>
                </a:solidFill>
                <a:latin typeface="Courier New"/>
                <a:ea typeface="Courier New"/>
                <a:cs typeface="Courier New"/>
                <a:sym typeface="Courier New"/>
              </a:rPr>
              <a:t> print("condition 2 passed")</a:t>
            </a:r>
            <a:endParaRPr sz="4267" dirty="0">
              <a:solidFill>
                <a:schemeClr val="bg2"/>
              </a:solidFill>
              <a:latin typeface="Courier New"/>
              <a:ea typeface="Courier New"/>
              <a:cs typeface="Courier New"/>
              <a:sym typeface="Courier New"/>
            </a:endParaRPr>
          </a:p>
          <a:p>
            <a:pPr marL="0" indent="0">
              <a:lnSpc>
                <a:spcPct val="135714"/>
              </a:lnSpc>
              <a:buNone/>
            </a:pPr>
            <a:endParaRPr sz="4267" dirty="0">
              <a:solidFill>
                <a:schemeClr val="bg2"/>
              </a:solidFill>
              <a:latin typeface="Courier New"/>
              <a:ea typeface="Courier New"/>
              <a:cs typeface="Courier New"/>
              <a:sym typeface="Courier New"/>
            </a:endParaRPr>
          </a:p>
          <a:p>
            <a:pPr marL="0" indent="0">
              <a:lnSpc>
                <a:spcPct val="135714"/>
              </a:lnSpc>
              <a:buNone/>
            </a:pPr>
            <a:r>
              <a:rPr lang="en" sz="4267" dirty="0">
                <a:solidFill>
                  <a:schemeClr val="bg2"/>
                </a:solidFill>
                <a:latin typeface="Courier New"/>
                <a:ea typeface="Courier New"/>
                <a:cs typeface="Courier New"/>
                <a:sym typeface="Courier New"/>
              </a:rPr>
              <a:t>if petal_width &lt; 3:</a:t>
            </a:r>
            <a:endParaRPr sz="4267" dirty="0">
              <a:solidFill>
                <a:schemeClr val="bg2"/>
              </a:solidFill>
              <a:latin typeface="Courier New"/>
              <a:ea typeface="Courier New"/>
              <a:cs typeface="Courier New"/>
              <a:sym typeface="Courier New"/>
            </a:endParaRPr>
          </a:p>
          <a:p>
            <a:pPr marL="0" indent="0">
              <a:lnSpc>
                <a:spcPct val="135714"/>
              </a:lnSpc>
              <a:buNone/>
            </a:pPr>
            <a:r>
              <a:rPr lang="en" sz="4267" dirty="0">
                <a:solidFill>
                  <a:schemeClr val="bg2"/>
                </a:solidFill>
                <a:latin typeface="Courier New"/>
                <a:ea typeface="Courier New"/>
                <a:cs typeface="Courier New"/>
                <a:sym typeface="Courier New"/>
              </a:rPr>
              <a:t> if petal_length &lt; 3:</a:t>
            </a:r>
            <a:endParaRPr sz="4267" dirty="0">
              <a:solidFill>
                <a:schemeClr val="bg2"/>
              </a:solidFill>
              <a:latin typeface="Courier New"/>
              <a:ea typeface="Courier New"/>
              <a:cs typeface="Courier New"/>
              <a:sym typeface="Courier New"/>
            </a:endParaRPr>
          </a:p>
          <a:p>
            <a:pPr marL="0" indent="0">
              <a:lnSpc>
                <a:spcPct val="135714"/>
              </a:lnSpc>
              <a:buNone/>
            </a:pPr>
            <a:r>
              <a:rPr lang="en" sz="4267" dirty="0">
                <a:solidFill>
                  <a:schemeClr val="bg2"/>
                </a:solidFill>
                <a:latin typeface="Courier New"/>
                <a:ea typeface="Courier New"/>
                <a:cs typeface="Courier New"/>
                <a:sym typeface="Courier New"/>
              </a:rPr>
              <a:t>   print("condition 3 passed")</a:t>
            </a:r>
            <a:endParaRPr sz="4267" dirty="0">
              <a:solidFill>
                <a:schemeClr val="bg2"/>
              </a:solidFill>
              <a:latin typeface="Courier New"/>
              <a:ea typeface="Courier New"/>
              <a:cs typeface="Courier New"/>
              <a:sym typeface="Courier New"/>
            </a:endParaRPr>
          </a:p>
        </p:txBody>
      </p:sp>
      <p:sp>
        <p:nvSpPr>
          <p:cNvPr id="7" name="Google Shape;293;p41">
            <a:extLst>
              <a:ext uri="{FF2B5EF4-FFF2-40B4-BE49-F238E27FC236}">
                <a16:creationId xmlns:a16="http://schemas.microsoft.com/office/drawing/2014/main" id="{4A368F15-6200-184D-4119-975B7CD7E850}"/>
              </a:ext>
            </a:extLst>
          </p:cNvPr>
          <p:cNvSpPr txBox="1">
            <a:spLocks/>
          </p:cNvSpPr>
          <p:nvPr/>
        </p:nvSpPr>
        <p:spPr>
          <a:xfrm>
            <a:off x="939615" y="5114957"/>
            <a:ext cx="8024963" cy="2683200"/>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spcAft>
                <a:spcPts val="3200"/>
              </a:spcAft>
              <a:buNone/>
            </a:pPr>
            <a:r>
              <a:rPr lang="en-US" sz="4800" b="1"/>
              <a:t>Which of these conditions are successfully passed?</a:t>
            </a:r>
            <a:endParaRPr lang="en-US" sz="4800" b="1" dirty="0"/>
          </a:p>
        </p:txBody>
      </p:sp>
      <p:sp>
        <p:nvSpPr>
          <p:cNvPr id="5" name="Google Shape;122;p18">
            <a:extLst>
              <a:ext uri="{FF2B5EF4-FFF2-40B4-BE49-F238E27FC236}">
                <a16:creationId xmlns:a16="http://schemas.microsoft.com/office/drawing/2014/main" id="{B2164EC1-E796-FE08-D228-139CE91EF8F4}"/>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Logic</a:t>
            </a:r>
            <a:endParaRPr lang="en-US" dirty="0">
              <a:latin typeface="Helvetica Neue"/>
            </a:endParaRPr>
          </a:p>
        </p:txBody>
      </p:sp>
      <p:sp>
        <p:nvSpPr>
          <p:cNvPr id="8" name="Google Shape;122;p18">
            <a:extLst>
              <a:ext uri="{FF2B5EF4-FFF2-40B4-BE49-F238E27FC236}">
                <a16:creationId xmlns:a16="http://schemas.microsoft.com/office/drawing/2014/main" id="{DBA0CE42-6B22-48A3-8D79-9A93C69044B8}"/>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Self-Test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7" name="Google Shape;122;p18">
            <a:extLst>
              <a:ext uri="{FF2B5EF4-FFF2-40B4-BE49-F238E27FC236}">
                <a16:creationId xmlns:a16="http://schemas.microsoft.com/office/drawing/2014/main" id="{24D86FC5-91AE-4DCB-338A-E4DA13DD35D9}"/>
              </a:ext>
            </a:extLst>
          </p:cNvPr>
          <p:cNvSpPr txBox="1">
            <a:spLocks/>
          </p:cNvSpPr>
          <p:nvPr/>
        </p:nvSpPr>
        <p:spPr>
          <a:xfrm>
            <a:off x="2394256" y="97031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Control Flows</a:t>
            </a:r>
          </a:p>
        </p:txBody>
      </p:sp>
      <p:sp>
        <p:nvSpPr>
          <p:cNvPr id="26" name="Google Shape;122;p18">
            <a:extLst>
              <a:ext uri="{FF2B5EF4-FFF2-40B4-BE49-F238E27FC236}">
                <a16:creationId xmlns:a16="http://schemas.microsoft.com/office/drawing/2014/main" id="{3C998845-8DE4-650C-9C05-29D40DC10644}"/>
              </a:ext>
            </a:extLst>
          </p:cNvPr>
          <p:cNvSpPr txBox="1">
            <a:spLocks/>
          </p:cNvSpPr>
          <p:nvPr/>
        </p:nvSpPr>
        <p:spPr>
          <a:xfrm>
            <a:off x="2394256" y="82759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Logic</a:t>
            </a:r>
          </a:p>
        </p:txBody>
      </p:sp>
      <p:sp>
        <p:nvSpPr>
          <p:cNvPr id="25" name="Google Shape;122;p18">
            <a:extLst>
              <a:ext uri="{FF2B5EF4-FFF2-40B4-BE49-F238E27FC236}">
                <a16:creationId xmlns:a16="http://schemas.microsoft.com/office/drawing/2014/main" id="{D7B40443-C606-939C-075D-B895A1D73B1B}"/>
              </a:ext>
            </a:extLst>
          </p:cNvPr>
          <p:cNvSpPr txBox="1">
            <a:spLocks/>
          </p:cNvSpPr>
          <p:nvPr/>
        </p:nvSpPr>
        <p:spPr>
          <a:xfrm>
            <a:off x="2394256" y="68487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Variables</a:t>
            </a:r>
          </a:p>
        </p:txBody>
      </p:sp>
      <p:sp>
        <p:nvSpPr>
          <p:cNvPr id="24" name="Google Shape;122;p18">
            <a:extLst>
              <a:ext uri="{FF2B5EF4-FFF2-40B4-BE49-F238E27FC236}">
                <a16:creationId xmlns:a16="http://schemas.microsoft.com/office/drawing/2014/main" id="{AFA09A1C-343D-3FD9-9EAA-53CFE050B95F}"/>
              </a:ext>
            </a:extLst>
          </p:cNvPr>
          <p:cNvSpPr txBox="1">
            <a:spLocks/>
          </p:cNvSpPr>
          <p:nvPr/>
        </p:nvSpPr>
        <p:spPr>
          <a:xfrm>
            <a:off x="2394256" y="54215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latin typeface="Helvetica Neue"/>
              </a:rPr>
              <a:t>General Python Syntax</a:t>
            </a:r>
          </a:p>
        </p:txBody>
      </p:sp>
      <p:sp>
        <p:nvSpPr>
          <p:cNvPr id="100" name="Google Shape;100;p15"/>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51</a:t>
            </a:fld>
            <a:endParaRPr>
              <a:solidFill>
                <a:schemeClr val="accent1"/>
              </a:solidFill>
              <a:latin typeface="Lato"/>
              <a:ea typeface="Lato"/>
              <a:cs typeface="Lato"/>
              <a:sym typeface="Lato"/>
            </a:endParaRPr>
          </a:p>
        </p:txBody>
      </p:sp>
      <p:sp>
        <p:nvSpPr>
          <p:cNvPr id="10" name="Google Shape;402;p55">
            <a:extLst>
              <a:ext uri="{FF2B5EF4-FFF2-40B4-BE49-F238E27FC236}">
                <a16:creationId xmlns:a16="http://schemas.microsoft.com/office/drawing/2014/main" id="{A7ACD9B7-879A-9008-618C-C78A04D910CC}"/>
              </a:ext>
            </a:extLst>
          </p:cNvPr>
          <p:cNvSpPr txBox="1">
            <a:spLocks noGrp="1"/>
          </p:cNvSpPr>
          <p:nvPr>
            <p:ph type="title"/>
          </p:nvPr>
        </p:nvSpPr>
        <p:spPr>
          <a:xfrm>
            <a:off x="1768836" y="1543984"/>
            <a:ext cx="20505870" cy="1427200"/>
          </a:xfrm>
          <a:prstGeom prst="rect">
            <a:avLst/>
          </a:prstGeom>
        </p:spPr>
        <p:txBody>
          <a:bodyPr spcFirstLastPara="1" vert="horz" wrap="square" lIns="243800" tIns="243800" rIns="243800" bIns="243800" rtlCol="0" anchor="t" anchorCtr="0">
            <a:normAutofit fontScale="90000"/>
          </a:bodyPr>
          <a:lstStyle/>
          <a:p>
            <a:r>
              <a:rPr lang="en" b="1" dirty="0">
                <a:solidFill>
                  <a:schemeClr val="tx2">
                    <a:lumMod val="10000"/>
                  </a:schemeClr>
                </a:solidFill>
                <a:latin typeface="Helvetica Neue" panose="02000503000000020004" pitchFamily="2" charset="0"/>
                <a:ea typeface="Helvetica Neue" panose="02000503000000020004" pitchFamily="2" charset="0"/>
                <a:cs typeface="Helvetica Neue" panose="02000503000000020004" pitchFamily="2" charset="0"/>
              </a:rPr>
              <a:t>Lecture Outline</a:t>
            </a:r>
            <a:endParaRPr b="1" dirty="0">
              <a:solidFill>
                <a:schemeClr val="tx2">
                  <a:lumMod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Google Shape;122;p18">
            <a:extLst>
              <a:ext uri="{FF2B5EF4-FFF2-40B4-BE49-F238E27FC236}">
                <a16:creationId xmlns:a16="http://schemas.microsoft.com/office/drawing/2014/main" id="{1C9002B8-78F4-F1AD-34BE-7120DF0DF520}"/>
              </a:ext>
            </a:extLst>
          </p:cNvPr>
          <p:cNvSpPr txBox="1">
            <a:spLocks/>
          </p:cNvSpPr>
          <p:nvPr/>
        </p:nvSpPr>
        <p:spPr>
          <a:xfrm>
            <a:off x="2394257" y="3994370"/>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Google </a:t>
            </a:r>
            <a:r>
              <a:rPr lang="en" dirty="0" err="1">
                <a:latin typeface="Helvetica Neue"/>
              </a:rPr>
              <a:t>Colab</a:t>
            </a:r>
            <a:endParaRPr lang="en-US" dirty="0">
              <a:latin typeface="Helvetica Neue"/>
            </a:endParaRPr>
          </a:p>
        </p:txBody>
      </p:sp>
    </p:spTree>
    <p:extLst>
      <p:ext uri="{BB962C8B-B14F-4D97-AF65-F5344CB8AC3E}">
        <p14:creationId xmlns:p14="http://schemas.microsoft.com/office/powerpoint/2010/main" val="37992093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5"/>
          <p:cNvSpPr txBox="1">
            <a:spLocks noGrp="1"/>
          </p:cNvSpPr>
          <p:nvPr>
            <p:ph type="body" idx="1"/>
          </p:nvPr>
        </p:nvSpPr>
        <p:spPr>
          <a:xfrm>
            <a:off x="1946790" y="4453557"/>
            <a:ext cx="20503200" cy="6029600"/>
          </a:xfrm>
          <a:prstGeom prst="rect">
            <a:avLst/>
          </a:prstGeom>
        </p:spPr>
        <p:txBody>
          <a:bodyPr spcFirstLastPara="1" wrap="square" lIns="243800" tIns="243800" rIns="243800" bIns="243800" anchor="t" anchorCtr="0">
            <a:normAutofit lnSpcReduction="10000"/>
          </a:bodyPr>
          <a:lstStyle/>
          <a:p>
            <a:pPr marL="0" indent="0">
              <a:buNone/>
            </a:pPr>
            <a:r>
              <a:rPr lang="en" sz="4267" dirty="0"/>
              <a:t>We have this very large list of 11 words: </a:t>
            </a:r>
            <a:endParaRPr sz="4267"/>
          </a:p>
          <a:p>
            <a:pPr marL="0" indent="0">
              <a:spcBef>
                <a:spcPts val="3200"/>
              </a:spcBef>
              <a:buNone/>
            </a:pPr>
            <a:endParaRPr sz="4267"/>
          </a:p>
          <a:p>
            <a:pPr marL="0" indent="0">
              <a:lnSpc>
                <a:spcPct val="114999"/>
              </a:lnSpc>
              <a:spcBef>
                <a:spcPts val="3200"/>
              </a:spcBef>
              <a:buNone/>
            </a:pPr>
            <a:endParaRPr lang="en" sz="4267" dirty="0"/>
          </a:p>
          <a:p>
            <a:pPr marL="0" indent="0">
              <a:lnSpc>
                <a:spcPct val="114999"/>
              </a:lnSpc>
              <a:spcBef>
                <a:spcPts val="3200"/>
              </a:spcBef>
              <a:buNone/>
            </a:pPr>
            <a:endParaRPr lang="en" sz="4267" dirty="0"/>
          </a:p>
          <a:p>
            <a:pPr marL="0" indent="0">
              <a:spcBef>
                <a:spcPts val="3200"/>
              </a:spcBef>
              <a:spcAft>
                <a:spcPts val="3200"/>
              </a:spcAft>
              <a:buNone/>
            </a:pPr>
            <a:r>
              <a:rPr lang="en" sz="4267" dirty="0"/>
              <a:t>How do we access and print out every word?</a:t>
            </a:r>
            <a:endParaRPr sz="4267"/>
          </a:p>
        </p:txBody>
      </p:sp>
      <p:sp>
        <p:nvSpPr>
          <p:cNvPr id="323" name="Google Shape;323;p45"/>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52</a:t>
            </a:fld>
            <a:endParaRPr>
              <a:solidFill>
                <a:schemeClr val="accent1"/>
              </a:solidFill>
              <a:latin typeface="Lato"/>
              <a:ea typeface="Lato"/>
              <a:cs typeface="Lato"/>
              <a:sym typeface="Lato"/>
            </a:endParaRPr>
          </a:p>
        </p:txBody>
      </p:sp>
      <p:sp>
        <p:nvSpPr>
          <p:cNvPr id="5" name="Google Shape;321;p45">
            <a:extLst>
              <a:ext uri="{FF2B5EF4-FFF2-40B4-BE49-F238E27FC236}">
                <a16:creationId xmlns:a16="http://schemas.microsoft.com/office/drawing/2014/main" id="{F958AAB5-4DD3-D187-D5B0-9213ABAF5CC1}"/>
              </a:ext>
            </a:extLst>
          </p:cNvPr>
          <p:cNvSpPr txBox="1">
            <a:spLocks/>
          </p:cNvSpPr>
          <p:nvPr/>
        </p:nvSpPr>
        <p:spPr>
          <a:xfrm>
            <a:off x="2093495" y="5931460"/>
            <a:ext cx="21572056" cy="2458440"/>
          </a:xfrm>
          <a:prstGeom prst="rect">
            <a:avLst/>
          </a:prstGeom>
          <a:noFill/>
          <a:ln>
            <a:noFill/>
          </a:ln>
        </p:spPr>
        <p:txBody>
          <a:bodyPr spcFirstLastPara="1" wrap="square" lIns="243800" tIns="243800" rIns="243800" bIns="243800"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buNone/>
            </a:pPr>
            <a:r>
              <a:rPr lang="en-US" sz="4267" err="1">
                <a:solidFill>
                  <a:srgbClr val="000000"/>
                </a:solidFill>
                <a:latin typeface="Courier New"/>
                <a:ea typeface="Courier New"/>
                <a:cs typeface="Courier New"/>
                <a:sym typeface="Courier New"/>
              </a:rPr>
              <a:t>word_list</a:t>
            </a:r>
            <a:r>
              <a:rPr lang="en-US" sz="4267" dirty="0">
                <a:solidFill>
                  <a:srgbClr val="000000"/>
                </a:solidFill>
                <a:latin typeface="Courier New"/>
                <a:ea typeface="Courier New"/>
                <a:cs typeface="Courier New"/>
                <a:sym typeface="Courier New"/>
              </a:rPr>
              <a:t> = [</a:t>
            </a:r>
            <a:r>
              <a:rPr lang="en-US" sz="4267" dirty="0">
                <a:solidFill>
                  <a:srgbClr val="A31515"/>
                </a:solidFill>
                <a:latin typeface="Courier New"/>
                <a:ea typeface="Courier New"/>
                <a:cs typeface="Courier New"/>
                <a:sym typeface="Courier New"/>
              </a:rPr>
              <a:t>"Lorem"</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"ipsum"</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"dolor"</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"sit"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err="1">
                <a:solidFill>
                  <a:srgbClr val="A31515"/>
                </a:solidFill>
                <a:latin typeface="Courier New"/>
                <a:ea typeface="Courier New"/>
                <a:cs typeface="Courier New"/>
                <a:sym typeface="Courier New"/>
              </a:rPr>
              <a:t>amet</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err="1">
                <a:solidFill>
                  <a:srgbClr val="A31515"/>
                </a:solidFill>
                <a:latin typeface="Courier New"/>
                <a:ea typeface="Courier New"/>
                <a:cs typeface="Courier New"/>
                <a:sym typeface="Courier New"/>
              </a:rPr>
              <a:t>fusce</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err="1">
                <a:solidFill>
                  <a:srgbClr val="A31515"/>
                </a:solidFill>
                <a:latin typeface="Courier New"/>
                <a:ea typeface="Courier New"/>
                <a:cs typeface="Courier New"/>
                <a:sym typeface="Courier New"/>
              </a:rPr>
              <a:t>rhoncus</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"mi"</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err="1">
                <a:solidFill>
                  <a:srgbClr val="A31515"/>
                </a:solidFill>
                <a:latin typeface="Courier New"/>
                <a:ea typeface="Courier New"/>
                <a:cs typeface="Courier New"/>
                <a:sym typeface="Courier New"/>
              </a:rPr>
              <a:t>viverra</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err="1">
                <a:solidFill>
                  <a:srgbClr val="A31515"/>
                </a:solidFill>
                <a:latin typeface="Courier New"/>
                <a:ea typeface="Courier New"/>
                <a:cs typeface="Courier New"/>
                <a:sym typeface="Courier New"/>
              </a:rPr>
              <a:t>velit</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err="1">
                <a:solidFill>
                  <a:srgbClr val="A31515"/>
                </a:solidFill>
                <a:latin typeface="Courier New"/>
                <a:ea typeface="Courier New"/>
                <a:cs typeface="Courier New"/>
                <a:sym typeface="Courier New"/>
              </a:rPr>
              <a:t>mattis</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a:t>
            </a:r>
            <a:endParaRPr lang="en-US" sz="4267">
              <a:solidFill>
                <a:srgbClr val="595959"/>
              </a:solidFill>
            </a:endParaRPr>
          </a:p>
        </p:txBody>
      </p:sp>
      <p:sp>
        <p:nvSpPr>
          <p:cNvPr id="6" name="Google Shape;122;p18">
            <a:extLst>
              <a:ext uri="{FF2B5EF4-FFF2-40B4-BE49-F238E27FC236}">
                <a16:creationId xmlns:a16="http://schemas.microsoft.com/office/drawing/2014/main" id="{EB6C7F22-4E09-0488-A215-1FF8FCDDA786}"/>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Control Flows</a:t>
            </a:r>
            <a:endParaRPr lang="en-US" dirty="0">
              <a:latin typeface="Helvetica Neue"/>
            </a:endParaRPr>
          </a:p>
        </p:txBody>
      </p:sp>
      <p:sp>
        <p:nvSpPr>
          <p:cNvPr id="7" name="Google Shape;122;p18">
            <a:extLst>
              <a:ext uri="{FF2B5EF4-FFF2-40B4-BE49-F238E27FC236}">
                <a16:creationId xmlns:a16="http://schemas.microsoft.com/office/drawing/2014/main" id="{6C97FD5A-EB22-E3D5-D479-63C56A359F9C}"/>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Hypothetical Scenario</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6"/>
          <p:cNvSpPr txBox="1">
            <a:spLocks noGrp="1"/>
          </p:cNvSpPr>
          <p:nvPr>
            <p:ph type="body" idx="1"/>
          </p:nvPr>
        </p:nvSpPr>
        <p:spPr>
          <a:xfrm>
            <a:off x="1645746" y="4979775"/>
            <a:ext cx="4991283" cy="6680627"/>
          </a:xfrm>
          <a:prstGeom prst="rect">
            <a:avLst/>
          </a:prstGeom>
        </p:spPr>
        <p:txBody>
          <a:bodyPr spcFirstLastPara="1" wrap="square" lIns="243800" tIns="243800" rIns="243800" bIns="243800" anchor="t" anchorCtr="0">
            <a:noAutofit/>
          </a:bodyPr>
          <a:lstStyle/>
          <a:p>
            <a:pPr marL="0" indent="0">
              <a:buNone/>
            </a:pPr>
            <a:r>
              <a:rPr lang="en" sz="2667" dirty="0">
                <a:solidFill>
                  <a:srgbClr val="795E26"/>
                </a:solidFill>
                <a:latin typeface="Courier New"/>
                <a:ea typeface="Courier New"/>
                <a:cs typeface="Courier New"/>
                <a:sym typeface="Courier New"/>
              </a:rPr>
              <a:t>print</a:t>
            </a:r>
            <a:r>
              <a:rPr lang="en" sz="2667" dirty="0">
                <a:solidFill>
                  <a:srgbClr val="000000"/>
                </a:solidFill>
                <a:latin typeface="Courier New"/>
                <a:ea typeface="Courier New"/>
                <a:cs typeface="Courier New"/>
                <a:sym typeface="Courier New"/>
              </a:rPr>
              <a:t>(</a:t>
            </a:r>
            <a:r>
              <a:rPr lang="en" sz="2667" dirty="0" err="1">
                <a:solidFill>
                  <a:srgbClr val="000000"/>
                </a:solidFill>
                <a:latin typeface="Courier New"/>
                <a:ea typeface="Courier New"/>
                <a:cs typeface="Courier New"/>
                <a:sym typeface="Courier New"/>
              </a:rPr>
              <a:t>word_list</a:t>
            </a:r>
            <a:r>
              <a:rPr lang="en" sz="2667" dirty="0">
                <a:solidFill>
                  <a:srgbClr val="000000"/>
                </a:solidFill>
                <a:latin typeface="Courier New"/>
                <a:ea typeface="Courier New"/>
                <a:cs typeface="Courier New"/>
                <a:sym typeface="Courier New"/>
              </a:rPr>
              <a:t>[</a:t>
            </a:r>
            <a:r>
              <a:rPr lang="en" sz="2667" dirty="0">
                <a:solidFill>
                  <a:srgbClr val="098156"/>
                </a:solidFill>
                <a:latin typeface="Courier New"/>
                <a:ea typeface="Courier New"/>
                <a:cs typeface="Courier New"/>
                <a:sym typeface="Courier New"/>
              </a:rPr>
              <a:t>0</a:t>
            </a:r>
            <a:r>
              <a:rPr lang="en" sz="2667" dirty="0">
                <a:solidFill>
                  <a:srgbClr val="000000"/>
                </a:solidFill>
                <a:latin typeface="Courier New"/>
                <a:ea typeface="Courier New"/>
                <a:cs typeface="Courier New"/>
                <a:sym typeface="Courier New"/>
              </a:rPr>
              <a:t>])</a:t>
            </a:r>
            <a:endParaRPr lang="en-US" sz="2667" dirty="0">
              <a:solidFill>
                <a:srgbClr val="000000"/>
              </a:solidFill>
              <a:latin typeface="Courier New"/>
              <a:ea typeface="Courier New"/>
              <a:cs typeface="Courier New"/>
            </a:endParaRPr>
          </a:p>
          <a:p>
            <a:pPr marL="0" indent="0">
              <a:lnSpc>
                <a:spcPct val="135714"/>
              </a:lnSpc>
              <a:buNone/>
            </a:pPr>
            <a:r>
              <a:rPr lang="en" sz="2667" dirty="0">
                <a:solidFill>
                  <a:srgbClr val="795E26"/>
                </a:solidFill>
                <a:latin typeface="Courier New"/>
                <a:ea typeface="Courier New"/>
                <a:cs typeface="Courier New"/>
                <a:sym typeface="Courier New"/>
              </a:rPr>
              <a:t>print</a:t>
            </a:r>
            <a:r>
              <a:rPr lang="en" sz="2667" dirty="0">
                <a:solidFill>
                  <a:srgbClr val="000000"/>
                </a:solidFill>
                <a:latin typeface="Courier New"/>
                <a:ea typeface="Courier New"/>
                <a:cs typeface="Courier New"/>
                <a:sym typeface="Courier New"/>
              </a:rPr>
              <a:t>(</a:t>
            </a:r>
            <a:r>
              <a:rPr lang="en" sz="2667" dirty="0" err="1">
                <a:solidFill>
                  <a:srgbClr val="000000"/>
                </a:solidFill>
                <a:latin typeface="Courier New"/>
                <a:ea typeface="Courier New"/>
                <a:cs typeface="Courier New"/>
                <a:sym typeface="Courier New"/>
              </a:rPr>
              <a:t>word_list</a:t>
            </a:r>
            <a:r>
              <a:rPr lang="en" sz="2667" dirty="0">
                <a:solidFill>
                  <a:srgbClr val="000000"/>
                </a:solidFill>
                <a:latin typeface="Courier New"/>
                <a:ea typeface="Courier New"/>
                <a:cs typeface="Courier New"/>
                <a:sym typeface="Courier New"/>
              </a:rPr>
              <a:t>[</a:t>
            </a:r>
            <a:r>
              <a:rPr lang="en" sz="2667" dirty="0">
                <a:solidFill>
                  <a:srgbClr val="098156"/>
                </a:solidFill>
                <a:latin typeface="Courier New"/>
                <a:ea typeface="Courier New"/>
                <a:cs typeface="Courier New"/>
                <a:sym typeface="Courier New"/>
              </a:rPr>
              <a:t>1</a:t>
            </a:r>
            <a:r>
              <a:rPr lang="en" sz="2667" dirty="0">
                <a:solidFill>
                  <a:srgbClr val="000000"/>
                </a:solidFill>
                <a:latin typeface="Courier New"/>
                <a:ea typeface="Courier New"/>
                <a:cs typeface="Courier New"/>
                <a:sym typeface="Courier New"/>
              </a:rPr>
              <a:t>])</a:t>
            </a:r>
            <a:endParaRPr sz="2667" dirty="0">
              <a:solidFill>
                <a:srgbClr val="000000"/>
              </a:solidFill>
              <a:latin typeface="Courier New"/>
              <a:ea typeface="Courier New"/>
              <a:cs typeface="Courier New"/>
            </a:endParaRPr>
          </a:p>
          <a:p>
            <a:pPr marL="0" indent="0">
              <a:lnSpc>
                <a:spcPct val="135714"/>
              </a:lnSpc>
              <a:buNone/>
            </a:pPr>
            <a:r>
              <a:rPr lang="en" sz="2667" dirty="0">
                <a:solidFill>
                  <a:srgbClr val="795E26"/>
                </a:solidFill>
                <a:latin typeface="Courier New"/>
                <a:ea typeface="Courier New"/>
                <a:cs typeface="Courier New"/>
                <a:sym typeface="Courier New"/>
              </a:rPr>
              <a:t>print</a:t>
            </a:r>
            <a:r>
              <a:rPr lang="en" sz="2667" dirty="0">
                <a:solidFill>
                  <a:srgbClr val="000000"/>
                </a:solidFill>
                <a:latin typeface="Courier New"/>
                <a:ea typeface="Courier New"/>
                <a:cs typeface="Courier New"/>
                <a:sym typeface="Courier New"/>
              </a:rPr>
              <a:t>(</a:t>
            </a:r>
            <a:r>
              <a:rPr lang="en" sz="2667" dirty="0" err="1">
                <a:solidFill>
                  <a:srgbClr val="000000"/>
                </a:solidFill>
                <a:latin typeface="Courier New"/>
                <a:ea typeface="Courier New"/>
                <a:cs typeface="Courier New"/>
                <a:sym typeface="Courier New"/>
              </a:rPr>
              <a:t>word_list</a:t>
            </a:r>
            <a:r>
              <a:rPr lang="en" sz="2667" dirty="0">
                <a:solidFill>
                  <a:srgbClr val="000000"/>
                </a:solidFill>
                <a:latin typeface="Courier New"/>
                <a:ea typeface="Courier New"/>
                <a:cs typeface="Courier New"/>
                <a:sym typeface="Courier New"/>
              </a:rPr>
              <a:t>[</a:t>
            </a:r>
            <a:r>
              <a:rPr lang="en" sz="2667" dirty="0">
                <a:solidFill>
                  <a:srgbClr val="098156"/>
                </a:solidFill>
                <a:latin typeface="Courier New"/>
                <a:ea typeface="Courier New"/>
                <a:cs typeface="Courier New"/>
                <a:sym typeface="Courier New"/>
              </a:rPr>
              <a:t>2</a:t>
            </a:r>
            <a:r>
              <a:rPr lang="en" sz="2667" dirty="0">
                <a:solidFill>
                  <a:srgbClr val="000000"/>
                </a:solidFill>
                <a:latin typeface="Courier New"/>
                <a:ea typeface="Courier New"/>
                <a:cs typeface="Courier New"/>
                <a:sym typeface="Courier New"/>
              </a:rPr>
              <a:t>])</a:t>
            </a:r>
            <a:endParaRPr sz="2667" dirty="0">
              <a:solidFill>
                <a:srgbClr val="000000"/>
              </a:solidFill>
              <a:latin typeface="Courier New"/>
              <a:ea typeface="Courier New"/>
              <a:cs typeface="Courier New"/>
            </a:endParaRPr>
          </a:p>
          <a:p>
            <a:pPr marL="0" indent="0">
              <a:lnSpc>
                <a:spcPct val="135714"/>
              </a:lnSpc>
              <a:buNone/>
            </a:pPr>
            <a:r>
              <a:rPr lang="en" sz="2667" dirty="0">
                <a:solidFill>
                  <a:srgbClr val="795E26"/>
                </a:solidFill>
                <a:latin typeface="Courier New"/>
                <a:ea typeface="Courier New"/>
                <a:cs typeface="Courier New"/>
                <a:sym typeface="Courier New"/>
              </a:rPr>
              <a:t>print</a:t>
            </a:r>
            <a:r>
              <a:rPr lang="en" sz="2667" dirty="0">
                <a:solidFill>
                  <a:srgbClr val="000000"/>
                </a:solidFill>
                <a:latin typeface="Courier New"/>
                <a:ea typeface="Courier New"/>
                <a:cs typeface="Courier New"/>
                <a:sym typeface="Courier New"/>
              </a:rPr>
              <a:t>(</a:t>
            </a:r>
            <a:r>
              <a:rPr lang="en" sz="2667" dirty="0" err="1">
                <a:solidFill>
                  <a:srgbClr val="000000"/>
                </a:solidFill>
                <a:latin typeface="Courier New"/>
                <a:ea typeface="Courier New"/>
                <a:cs typeface="Courier New"/>
                <a:sym typeface="Courier New"/>
              </a:rPr>
              <a:t>word_list</a:t>
            </a:r>
            <a:r>
              <a:rPr lang="en" sz="2667" dirty="0">
                <a:solidFill>
                  <a:srgbClr val="000000"/>
                </a:solidFill>
                <a:latin typeface="Courier New"/>
                <a:ea typeface="Courier New"/>
                <a:cs typeface="Courier New"/>
                <a:sym typeface="Courier New"/>
              </a:rPr>
              <a:t>[</a:t>
            </a:r>
            <a:r>
              <a:rPr lang="en" sz="2667" dirty="0">
                <a:solidFill>
                  <a:srgbClr val="098156"/>
                </a:solidFill>
                <a:latin typeface="Courier New"/>
                <a:ea typeface="Courier New"/>
                <a:cs typeface="Courier New"/>
                <a:sym typeface="Courier New"/>
              </a:rPr>
              <a:t>3</a:t>
            </a:r>
            <a:r>
              <a:rPr lang="en" sz="2667" dirty="0">
                <a:solidFill>
                  <a:srgbClr val="000000"/>
                </a:solidFill>
                <a:latin typeface="Courier New"/>
                <a:ea typeface="Courier New"/>
                <a:cs typeface="Courier New"/>
                <a:sym typeface="Courier New"/>
              </a:rPr>
              <a:t>])</a:t>
            </a:r>
            <a:endParaRPr sz="2667" dirty="0">
              <a:solidFill>
                <a:srgbClr val="000000"/>
              </a:solidFill>
              <a:latin typeface="Courier New"/>
              <a:ea typeface="Courier New"/>
              <a:cs typeface="Courier New"/>
            </a:endParaRPr>
          </a:p>
          <a:p>
            <a:pPr marL="0" indent="0">
              <a:lnSpc>
                <a:spcPct val="135714"/>
              </a:lnSpc>
              <a:buNone/>
            </a:pPr>
            <a:r>
              <a:rPr lang="en" sz="2667" dirty="0">
                <a:solidFill>
                  <a:srgbClr val="795E26"/>
                </a:solidFill>
                <a:latin typeface="Courier New"/>
                <a:ea typeface="Courier New"/>
                <a:cs typeface="Courier New"/>
                <a:sym typeface="Courier New"/>
              </a:rPr>
              <a:t>print</a:t>
            </a:r>
            <a:r>
              <a:rPr lang="en" sz="2667" dirty="0">
                <a:solidFill>
                  <a:srgbClr val="000000"/>
                </a:solidFill>
                <a:latin typeface="Courier New"/>
                <a:ea typeface="Courier New"/>
                <a:cs typeface="Courier New"/>
                <a:sym typeface="Courier New"/>
              </a:rPr>
              <a:t>(</a:t>
            </a:r>
            <a:r>
              <a:rPr lang="en" sz="2667" dirty="0" err="1">
                <a:solidFill>
                  <a:srgbClr val="000000"/>
                </a:solidFill>
                <a:latin typeface="Courier New"/>
                <a:ea typeface="Courier New"/>
                <a:cs typeface="Courier New"/>
                <a:sym typeface="Courier New"/>
              </a:rPr>
              <a:t>word_list</a:t>
            </a:r>
            <a:r>
              <a:rPr lang="en" sz="2667" dirty="0">
                <a:solidFill>
                  <a:srgbClr val="000000"/>
                </a:solidFill>
                <a:latin typeface="Courier New"/>
                <a:ea typeface="Courier New"/>
                <a:cs typeface="Courier New"/>
                <a:sym typeface="Courier New"/>
              </a:rPr>
              <a:t>[</a:t>
            </a:r>
            <a:r>
              <a:rPr lang="en" sz="2667" dirty="0">
                <a:solidFill>
                  <a:srgbClr val="098156"/>
                </a:solidFill>
                <a:latin typeface="Courier New"/>
                <a:ea typeface="Courier New"/>
                <a:cs typeface="Courier New"/>
                <a:sym typeface="Courier New"/>
              </a:rPr>
              <a:t>4</a:t>
            </a:r>
            <a:r>
              <a:rPr lang="en" sz="2667" dirty="0">
                <a:solidFill>
                  <a:srgbClr val="000000"/>
                </a:solidFill>
                <a:latin typeface="Courier New"/>
                <a:ea typeface="Courier New"/>
                <a:cs typeface="Courier New"/>
                <a:sym typeface="Courier New"/>
              </a:rPr>
              <a:t>])</a:t>
            </a:r>
            <a:endParaRPr sz="2667" dirty="0">
              <a:solidFill>
                <a:srgbClr val="000000"/>
              </a:solidFill>
              <a:latin typeface="Courier New"/>
              <a:ea typeface="Courier New"/>
              <a:cs typeface="Courier New"/>
            </a:endParaRPr>
          </a:p>
          <a:p>
            <a:pPr marL="0" indent="0">
              <a:lnSpc>
                <a:spcPct val="135714"/>
              </a:lnSpc>
              <a:buNone/>
            </a:pPr>
            <a:r>
              <a:rPr lang="en" sz="2667" dirty="0">
                <a:solidFill>
                  <a:srgbClr val="795E26"/>
                </a:solidFill>
                <a:latin typeface="Courier New"/>
                <a:ea typeface="Courier New"/>
                <a:cs typeface="Courier New"/>
                <a:sym typeface="Courier New"/>
              </a:rPr>
              <a:t>print</a:t>
            </a:r>
            <a:r>
              <a:rPr lang="en" sz="2667" dirty="0">
                <a:solidFill>
                  <a:srgbClr val="000000"/>
                </a:solidFill>
                <a:latin typeface="Courier New"/>
                <a:ea typeface="Courier New"/>
                <a:cs typeface="Courier New"/>
                <a:sym typeface="Courier New"/>
              </a:rPr>
              <a:t>(</a:t>
            </a:r>
            <a:r>
              <a:rPr lang="en" sz="2667" dirty="0" err="1">
                <a:solidFill>
                  <a:srgbClr val="000000"/>
                </a:solidFill>
                <a:latin typeface="Courier New"/>
                <a:ea typeface="Courier New"/>
                <a:cs typeface="Courier New"/>
                <a:sym typeface="Courier New"/>
              </a:rPr>
              <a:t>word_list</a:t>
            </a:r>
            <a:r>
              <a:rPr lang="en" sz="2667" dirty="0">
                <a:solidFill>
                  <a:srgbClr val="000000"/>
                </a:solidFill>
                <a:latin typeface="Courier New"/>
                <a:ea typeface="Courier New"/>
                <a:cs typeface="Courier New"/>
                <a:sym typeface="Courier New"/>
              </a:rPr>
              <a:t>[</a:t>
            </a:r>
            <a:r>
              <a:rPr lang="en" sz="2667" dirty="0">
                <a:solidFill>
                  <a:srgbClr val="098156"/>
                </a:solidFill>
                <a:latin typeface="Courier New"/>
                <a:ea typeface="Courier New"/>
                <a:cs typeface="Courier New"/>
                <a:sym typeface="Courier New"/>
              </a:rPr>
              <a:t>5</a:t>
            </a:r>
            <a:r>
              <a:rPr lang="en" sz="2667" dirty="0">
                <a:solidFill>
                  <a:srgbClr val="000000"/>
                </a:solidFill>
                <a:latin typeface="Courier New"/>
                <a:ea typeface="Courier New"/>
                <a:cs typeface="Courier New"/>
                <a:sym typeface="Courier New"/>
              </a:rPr>
              <a:t>])</a:t>
            </a:r>
            <a:endParaRPr sz="2667" dirty="0">
              <a:solidFill>
                <a:srgbClr val="000000"/>
              </a:solidFill>
              <a:latin typeface="Courier New"/>
              <a:ea typeface="Courier New"/>
              <a:cs typeface="Courier New"/>
            </a:endParaRPr>
          </a:p>
          <a:p>
            <a:pPr marL="0" indent="0">
              <a:lnSpc>
                <a:spcPct val="135714"/>
              </a:lnSpc>
              <a:buNone/>
            </a:pPr>
            <a:r>
              <a:rPr lang="en" sz="2667" dirty="0">
                <a:solidFill>
                  <a:srgbClr val="795E26"/>
                </a:solidFill>
                <a:latin typeface="Courier New"/>
                <a:ea typeface="Courier New"/>
                <a:cs typeface="Courier New"/>
                <a:sym typeface="Courier New"/>
              </a:rPr>
              <a:t>print</a:t>
            </a:r>
            <a:r>
              <a:rPr lang="en" sz="2667" dirty="0">
                <a:solidFill>
                  <a:srgbClr val="000000"/>
                </a:solidFill>
                <a:latin typeface="Courier New"/>
                <a:ea typeface="Courier New"/>
                <a:cs typeface="Courier New"/>
                <a:sym typeface="Courier New"/>
              </a:rPr>
              <a:t>(</a:t>
            </a:r>
            <a:r>
              <a:rPr lang="en" sz="2667" dirty="0" err="1">
                <a:solidFill>
                  <a:srgbClr val="000000"/>
                </a:solidFill>
                <a:latin typeface="Courier New"/>
                <a:ea typeface="Courier New"/>
                <a:cs typeface="Courier New"/>
                <a:sym typeface="Courier New"/>
              </a:rPr>
              <a:t>word_list</a:t>
            </a:r>
            <a:r>
              <a:rPr lang="en" sz="2667" dirty="0">
                <a:solidFill>
                  <a:srgbClr val="000000"/>
                </a:solidFill>
                <a:latin typeface="Courier New"/>
                <a:ea typeface="Courier New"/>
                <a:cs typeface="Courier New"/>
                <a:sym typeface="Courier New"/>
              </a:rPr>
              <a:t>[</a:t>
            </a:r>
            <a:r>
              <a:rPr lang="en" sz="2667" dirty="0">
                <a:solidFill>
                  <a:srgbClr val="098156"/>
                </a:solidFill>
                <a:latin typeface="Courier New"/>
                <a:ea typeface="Courier New"/>
                <a:cs typeface="Courier New"/>
                <a:sym typeface="Courier New"/>
              </a:rPr>
              <a:t>6</a:t>
            </a:r>
            <a:r>
              <a:rPr lang="en" sz="2667" dirty="0">
                <a:solidFill>
                  <a:srgbClr val="000000"/>
                </a:solidFill>
                <a:latin typeface="Courier New"/>
                <a:ea typeface="Courier New"/>
                <a:cs typeface="Courier New"/>
                <a:sym typeface="Courier New"/>
              </a:rPr>
              <a:t>])</a:t>
            </a:r>
            <a:endParaRPr sz="2667" dirty="0">
              <a:solidFill>
                <a:srgbClr val="000000"/>
              </a:solidFill>
              <a:latin typeface="Courier New"/>
              <a:ea typeface="Courier New"/>
              <a:cs typeface="Courier New"/>
            </a:endParaRPr>
          </a:p>
          <a:p>
            <a:pPr marL="0" indent="0">
              <a:lnSpc>
                <a:spcPct val="135714"/>
              </a:lnSpc>
              <a:buNone/>
            </a:pPr>
            <a:r>
              <a:rPr lang="en" sz="2667" dirty="0">
                <a:solidFill>
                  <a:srgbClr val="795E26"/>
                </a:solidFill>
                <a:latin typeface="Courier New"/>
                <a:ea typeface="Courier New"/>
                <a:cs typeface="Courier New"/>
                <a:sym typeface="Courier New"/>
              </a:rPr>
              <a:t>print</a:t>
            </a:r>
            <a:r>
              <a:rPr lang="en" sz="2667" dirty="0">
                <a:solidFill>
                  <a:srgbClr val="000000"/>
                </a:solidFill>
                <a:latin typeface="Courier New"/>
                <a:ea typeface="Courier New"/>
                <a:cs typeface="Courier New"/>
                <a:sym typeface="Courier New"/>
              </a:rPr>
              <a:t>(</a:t>
            </a:r>
            <a:r>
              <a:rPr lang="en" sz="2667" dirty="0" err="1">
                <a:solidFill>
                  <a:srgbClr val="000000"/>
                </a:solidFill>
                <a:latin typeface="Courier New"/>
                <a:ea typeface="Courier New"/>
                <a:cs typeface="Courier New"/>
                <a:sym typeface="Courier New"/>
              </a:rPr>
              <a:t>word_list</a:t>
            </a:r>
            <a:r>
              <a:rPr lang="en" sz="2667" dirty="0">
                <a:solidFill>
                  <a:srgbClr val="000000"/>
                </a:solidFill>
                <a:latin typeface="Courier New"/>
                <a:ea typeface="Courier New"/>
                <a:cs typeface="Courier New"/>
                <a:sym typeface="Courier New"/>
              </a:rPr>
              <a:t>[</a:t>
            </a:r>
            <a:r>
              <a:rPr lang="en" sz="2667" dirty="0">
                <a:solidFill>
                  <a:srgbClr val="098156"/>
                </a:solidFill>
                <a:latin typeface="Courier New"/>
                <a:ea typeface="Courier New"/>
                <a:cs typeface="Courier New"/>
                <a:sym typeface="Courier New"/>
              </a:rPr>
              <a:t>7</a:t>
            </a:r>
            <a:r>
              <a:rPr lang="en" sz="2667" dirty="0">
                <a:solidFill>
                  <a:srgbClr val="000000"/>
                </a:solidFill>
                <a:latin typeface="Courier New"/>
                <a:ea typeface="Courier New"/>
                <a:cs typeface="Courier New"/>
                <a:sym typeface="Courier New"/>
              </a:rPr>
              <a:t>])</a:t>
            </a:r>
            <a:endParaRPr sz="2667" dirty="0">
              <a:solidFill>
                <a:srgbClr val="000000"/>
              </a:solidFill>
              <a:latin typeface="Courier New"/>
              <a:ea typeface="Courier New"/>
              <a:cs typeface="Courier New"/>
            </a:endParaRPr>
          </a:p>
          <a:p>
            <a:pPr marL="0" indent="0">
              <a:lnSpc>
                <a:spcPct val="135714"/>
              </a:lnSpc>
              <a:buNone/>
            </a:pPr>
            <a:r>
              <a:rPr lang="en" sz="2667" dirty="0">
                <a:solidFill>
                  <a:srgbClr val="795E26"/>
                </a:solidFill>
                <a:latin typeface="Courier New"/>
                <a:ea typeface="Courier New"/>
                <a:cs typeface="Courier New"/>
                <a:sym typeface="Courier New"/>
              </a:rPr>
              <a:t>print</a:t>
            </a:r>
            <a:r>
              <a:rPr lang="en" sz="2667" dirty="0">
                <a:solidFill>
                  <a:srgbClr val="000000"/>
                </a:solidFill>
                <a:latin typeface="Courier New"/>
                <a:ea typeface="Courier New"/>
                <a:cs typeface="Courier New"/>
                <a:sym typeface="Courier New"/>
              </a:rPr>
              <a:t>(</a:t>
            </a:r>
            <a:r>
              <a:rPr lang="en" sz="2667" dirty="0" err="1">
                <a:solidFill>
                  <a:srgbClr val="000000"/>
                </a:solidFill>
                <a:latin typeface="Courier New"/>
                <a:ea typeface="Courier New"/>
                <a:cs typeface="Courier New"/>
                <a:sym typeface="Courier New"/>
              </a:rPr>
              <a:t>word_list</a:t>
            </a:r>
            <a:r>
              <a:rPr lang="en" sz="2667" dirty="0">
                <a:solidFill>
                  <a:srgbClr val="000000"/>
                </a:solidFill>
                <a:latin typeface="Courier New"/>
                <a:ea typeface="Courier New"/>
                <a:cs typeface="Courier New"/>
                <a:sym typeface="Courier New"/>
              </a:rPr>
              <a:t>[</a:t>
            </a:r>
            <a:r>
              <a:rPr lang="en" sz="2667" dirty="0">
                <a:solidFill>
                  <a:srgbClr val="098156"/>
                </a:solidFill>
                <a:latin typeface="Courier New"/>
                <a:ea typeface="Courier New"/>
                <a:cs typeface="Courier New"/>
                <a:sym typeface="Courier New"/>
              </a:rPr>
              <a:t>8</a:t>
            </a:r>
            <a:r>
              <a:rPr lang="en" sz="2667" dirty="0">
                <a:solidFill>
                  <a:srgbClr val="000000"/>
                </a:solidFill>
                <a:latin typeface="Courier New"/>
                <a:ea typeface="Courier New"/>
                <a:cs typeface="Courier New"/>
                <a:sym typeface="Courier New"/>
              </a:rPr>
              <a:t>])</a:t>
            </a:r>
            <a:endParaRPr sz="2667" dirty="0">
              <a:solidFill>
                <a:srgbClr val="000000"/>
              </a:solidFill>
              <a:latin typeface="Courier New"/>
              <a:ea typeface="Courier New"/>
              <a:cs typeface="Courier New"/>
            </a:endParaRPr>
          </a:p>
          <a:p>
            <a:pPr marL="0" indent="0">
              <a:lnSpc>
                <a:spcPct val="135714"/>
              </a:lnSpc>
              <a:buNone/>
            </a:pPr>
            <a:r>
              <a:rPr lang="en" sz="2667" dirty="0">
                <a:solidFill>
                  <a:srgbClr val="795E26"/>
                </a:solidFill>
                <a:latin typeface="Courier New"/>
                <a:ea typeface="Courier New"/>
                <a:cs typeface="Courier New"/>
                <a:sym typeface="Courier New"/>
              </a:rPr>
              <a:t>print</a:t>
            </a:r>
            <a:r>
              <a:rPr lang="en" sz="2667" dirty="0">
                <a:solidFill>
                  <a:srgbClr val="000000"/>
                </a:solidFill>
                <a:latin typeface="Courier New"/>
                <a:ea typeface="Courier New"/>
                <a:cs typeface="Courier New"/>
                <a:sym typeface="Courier New"/>
              </a:rPr>
              <a:t>(</a:t>
            </a:r>
            <a:r>
              <a:rPr lang="en" sz="2667" dirty="0" err="1">
                <a:solidFill>
                  <a:srgbClr val="000000"/>
                </a:solidFill>
                <a:latin typeface="Courier New"/>
                <a:ea typeface="Courier New"/>
                <a:cs typeface="Courier New"/>
                <a:sym typeface="Courier New"/>
              </a:rPr>
              <a:t>word_list</a:t>
            </a:r>
            <a:r>
              <a:rPr lang="en" sz="2667" dirty="0">
                <a:solidFill>
                  <a:srgbClr val="000000"/>
                </a:solidFill>
                <a:latin typeface="Courier New"/>
                <a:ea typeface="Courier New"/>
                <a:cs typeface="Courier New"/>
                <a:sym typeface="Courier New"/>
              </a:rPr>
              <a:t>[</a:t>
            </a:r>
            <a:r>
              <a:rPr lang="en" sz="2667" dirty="0">
                <a:solidFill>
                  <a:srgbClr val="098156"/>
                </a:solidFill>
                <a:latin typeface="Courier New"/>
                <a:ea typeface="Courier New"/>
                <a:cs typeface="Courier New"/>
                <a:sym typeface="Courier New"/>
              </a:rPr>
              <a:t>9</a:t>
            </a:r>
            <a:r>
              <a:rPr lang="en" sz="2667" dirty="0">
                <a:solidFill>
                  <a:srgbClr val="000000"/>
                </a:solidFill>
                <a:latin typeface="Courier New"/>
                <a:ea typeface="Courier New"/>
                <a:cs typeface="Courier New"/>
                <a:sym typeface="Courier New"/>
              </a:rPr>
              <a:t>])</a:t>
            </a:r>
            <a:endParaRPr sz="2667" dirty="0">
              <a:solidFill>
                <a:srgbClr val="000000"/>
              </a:solidFill>
              <a:latin typeface="Courier New"/>
              <a:ea typeface="Courier New"/>
              <a:cs typeface="Courier New"/>
            </a:endParaRPr>
          </a:p>
          <a:p>
            <a:pPr marL="0" indent="0">
              <a:lnSpc>
                <a:spcPct val="135714"/>
              </a:lnSpc>
              <a:buNone/>
            </a:pPr>
            <a:r>
              <a:rPr lang="en" sz="2667" dirty="0">
                <a:solidFill>
                  <a:srgbClr val="795E26"/>
                </a:solidFill>
                <a:latin typeface="Courier New"/>
                <a:ea typeface="Courier New"/>
                <a:cs typeface="Courier New"/>
                <a:sym typeface="Courier New"/>
              </a:rPr>
              <a:t>print</a:t>
            </a:r>
            <a:r>
              <a:rPr lang="en" sz="2667" dirty="0">
                <a:solidFill>
                  <a:srgbClr val="000000"/>
                </a:solidFill>
                <a:latin typeface="Courier New"/>
                <a:ea typeface="Courier New"/>
                <a:cs typeface="Courier New"/>
                <a:sym typeface="Courier New"/>
              </a:rPr>
              <a:t>(</a:t>
            </a:r>
            <a:r>
              <a:rPr lang="en" sz="2667" dirty="0" err="1">
                <a:solidFill>
                  <a:srgbClr val="000000"/>
                </a:solidFill>
                <a:latin typeface="Courier New"/>
                <a:ea typeface="Courier New"/>
                <a:cs typeface="Courier New"/>
                <a:sym typeface="Courier New"/>
              </a:rPr>
              <a:t>word_list</a:t>
            </a:r>
            <a:r>
              <a:rPr lang="en" sz="2667" dirty="0">
                <a:solidFill>
                  <a:srgbClr val="000000"/>
                </a:solidFill>
                <a:latin typeface="Courier New"/>
                <a:ea typeface="Courier New"/>
                <a:cs typeface="Courier New"/>
                <a:sym typeface="Courier New"/>
              </a:rPr>
              <a:t>[</a:t>
            </a:r>
            <a:r>
              <a:rPr lang="en" sz="2667" dirty="0">
                <a:solidFill>
                  <a:srgbClr val="098156"/>
                </a:solidFill>
                <a:latin typeface="Courier New"/>
                <a:ea typeface="Courier New"/>
                <a:cs typeface="Courier New"/>
                <a:sym typeface="Courier New"/>
              </a:rPr>
              <a:t>10</a:t>
            </a:r>
            <a:r>
              <a:rPr lang="en" sz="2667" dirty="0">
                <a:solidFill>
                  <a:srgbClr val="000000"/>
                </a:solidFill>
                <a:latin typeface="Courier New"/>
                <a:ea typeface="Courier New"/>
                <a:cs typeface="Courier New"/>
                <a:sym typeface="Courier New"/>
              </a:rPr>
              <a:t>])</a:t>
            </a:r>
            <a:endParaRPr sz="2667" dirty="0"/>
          </a:p>
          <a:p>
            <a:pPr marL="0" indent="0">
              <a:spcAft>
                <a:spcPts val="3200"/>
              </a:spcAft>
              <a:buNone/>
            </a:pPr>
            <a:endParaRPr sz="2667" dirty="0"/>
          </a:p>
        </p:txBody>
      </p:sp>
      <p:sp>
        <p:nvSpPr>
          <p:cNvPr id="330" name="Google Shape;330;p46"/>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53</a:t>
            </a:fld>
            <a:endParaRPr>
              <a:solidFill>
                <a:schemeClr val="accent1"/>
              </a:solidFill>
              <a:latin typeface="Lato"/>
              <a:ea typeface="Lato"/>
              <a:cs typeface="Lato"/>
              <a:sym typeface="Lato"/>
            </a:endParaRPr>
          </a:p>
        </p:txBody>
      </p:sp>
      <p:sp>
        <p:nvSpPr>
          <p:cNvPr id="331" name="Google Shape;331;p46"/>
          <p:cNvSpPr txBox="1">
            <a:spLocks noGrp="1"/>
          </p:cNvSpPr>
          <p:nvPr>
            <p:ph type="body" idx="4294967295"/>
          </p:nvPr>
        </p:nvSpPr>
        <p:spPr>
          <a:xfrm>
            <a:off x="7516751" y="6069632"/>
            <a:ext cx="13593235" cy="4097867"/>
          </a:xfrm>
          <a:prstGeom prst="rect">
            <a:avLst/>
          </a:prstGeom>
        </p:spPr>
        <p:txBody>
          <a:bodyPr spcFirstLastPara="1" wrap="square" lIns="243800" tIns="243800" rIns="243800" bIns="243800" anchor="t" anchorCtr="0">
            <a:noAutofit/>
          </a:bodyPr>
          <a:lstStyle/>
          <a:p>
            <a:pPr marL="0" indent="0">
              <a:buNone/>
            </a:pPr>
            <a:r>
              <a:rPr lang="en" sz="4267" dirty="0"/>
              <a:t>Horribly inefficient</a:t>
            </a:r>
            <a:endParaRPr sz="4267" dirty="0"/>
          </a:p>
          <a:p>
            <a:pPr marL="0" indent="0">
              <a:spcBef>
                <a:spcPts val="3200"/>
              </a:spcBef>
              <a:buNone/>
            </a:pPr>
            <a:r>
              <a:rPr lang="en" sz="4267" dirty="0"/>
              <a:t>A lot of tedious manual coding </a:t>
            </a:r>
            <a:endParaRPr sz="4267" dirty="0"/>
          </a:p>
          <a:p>
            <a:pPr marL="0" indent="0">
              <a:spcBef>
                <a:spcPts val="3200"/>
              </a:spcBef>
              <a:spcAft>
                <a:spcPts val="3200"/>
              </a:spcAft>
              <a:buNone/>
            </a:pPr>
            <a:r>
              <a:rPr lang="en" sz="4267" dirty="0"/>
              <a:t>Completely unscalable (what if there were 70 words)</a:t>
            </a:r>
            <a:endParaRPr sz="4267" dirty="0"/>
          </a:p>
        </p:txBody>
      </p:sp>
      <p:sp>
        <p:nvSpPr>
          <p:cNvPr id="3" name="Google Shape;321;p45">
            <a:extLst>
              <a:ext uri="{FF2B5EF4-FFF2-40B4-BE49-F238E27FC236}">
                <a16:creationId xmlns:a16="http://schemas.microsoft.com/office/drawing/2014/main" id="{7220A6ED-7B4B-E2FC-50BB-6AD75EAB5EF4}"/>
              </a:ext>
            </a:extLst>
          </p:cNvPr>
          <p:cNvSpPr txBox="1">
            <a:spLocks/>
          </p:cNvSpPr>
          <p:nvPr/>
        </p:nvSpPr>
        <p:spPr>
          <a:xfrm>
            <a:off x="1645734" y="3301348"/>
            <a:ext cx="20343979" cy="2458440"/>
          </a:xfrm>
          <a:prstGeom prst="rect">
            <a:avLst/>
          </a:prstGeom>
          <a:noFill/>
          <a:ln>
            <a:noFill/>
          </a:ln>
        </p:spPr>
        <p:txBody>
          <a:bodyPr spcFirstLastPara="1" wrap="square" lIns="243800" tIns="243800" rIns="243800" bIns="243800"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buNone/>
            </a:pPr>
            <a:r>
              <a:rPr lang="en-US" sz="3200" dirty="0" err="1">
                <a:solidFill>
                  <a:srgbClr val="000000"/>
                </a:solidFill>
                <a:latin typeface="Courier New"/>
                <a:ea typeface="Courier New"/>
                <a:cs typeface="Courier New"/>
                <a:sym typeface="Courier New"/>
              </a:rPr>
              <a:t>word_list</a:t>
            </a:r>
            <a:r>
              <a:rPr lang="en-US" sz="3200" dirty="0">
                <a:solidFill>
                  <a:srgbClr val="000000"/>
                </a:solidFill>
                <a:latin typeface="Courier New"/>
                <a:ea typeface="Courier New"/>
                <a:cs typeface="Courier New"/>
                <a:sym typeface="Courier New"/>
              </a:rPr>
              <a:t> = [</a:t>
            </a:r>
            <a:r>
              <a:rPr lang="en-US" sz="3200" dirty="0">
                <a:solidFill>
                  <a:srgbClr val="A31515"/>
                </a:solidFill>
                <a:latin typeface="Courier New"/>
                <a:ea typeface="Courier New"/>
                <a:cs typeface="Courier New"/>
                <a:sym typeface="Courier New"/>
              </a:rPr>
              <a:t>"Lorem"</a:t>
            </a:r>
            <a:r>
              <a:rPr lang="en-US" sz="3200" dirty="0">
                <a:solidFill>
                  <a:srgbClr val="000000"/>
                </a:solidFill>
                <a:latin typeface="Courier New"/>
                <a:ea typeface="Courier New"/>
                <a:cs typeface="Courier New"/>
                <a:sym typeface="Courier New"/>
              </a:rPr>
              <a:t>, </a:t>
            </a:r>
            <a:r>
              <a:rPr lang="en-US" sz="3200" dirty="0">
                <a:solidFill>
                  <a:srgbClr val="A31515"/>
                </a:solidFill>
                <a:latin typeface="Courier New"/>
                <a:ea typeface="Courier New"/>
                <a:cs typeface="Courier New"/>
                <a:sym typeface="Courier New"/>
              </a:rPr>
              <a:t>"ipsum"</a:t>
            </a:r>
            <a:r>
              <a:rPr lang="en-US" sz="3200" dirty="0">
                <a:solidFill>
                  <a:srgbClr val="000000"/>
                </a:solidFill>
                <a:latin typeface="Courier New"/>
                <a:ea typeface="Courier New"/>
                <a:cs typeface="Courier New"/>
                <a:sym typeface="Courier New"/>
              </a:rPr>
              <a:t>, </a:t>
            </a:r>
            <a:r>
              <a:rPr lang="en-US" sz="3200" dirty="0">
                <a:solidFill>
                  <a:srgbClr val="A31515"/>
                </a:solidFill>
                <a:latin typeface="Courier New"/>
                <a:ea typeface="Courier New"/>
                <a:cs typeface="Courier New"/>
                <a:sym typeface="Courier New"/>
              </a:rPr>
              <a:t>"dolor"</a:t>
            </a:r>
            <a:r>
              <a:rPr lang="en-US" sz="3200" dirty="0">
                <a:solidFill>
                  <a:srgbClr val="000000"/>
                </a:solidFill>
                <a:latin typeface="Courier New"/>
                <a:ea typeface="Courier New"/>
                <a:cs typeface="Courier New"/>
                <a:sym typeface="Courier New"/>
              </a:rPr>
              <a:t>, </a:t>
            </a:r>
            <a:r>
              <a:rPr lang="en-US" sz="3200" dirty="0">
                <a:solidFill>
                  <a:srgbClr val="A31515"/>
                </a:solidFill>
                <a:latin typeface="Courier New"/>
                <a:ea typeface="Courier New"/>
                <a:cs typeface="Courier New"/>
                <a:sym typeface="Courier New"/>
              </a:rPr>
              <a:t>"sit"</a:t>
            </a:r>
            <a:r>
              <a:rPr lang="en-US" sz="3200" dirty="0">
                <a:solidFill>
                  <a:srgbClr val="000000"/>
                </a:solidFill>
                <a:latin typeface="Courier New"/>
                <a:ea typeface="Courier New"/>
                <a:cs typeface="Courier New"/>
                <a:sym typeface="Courier New"/>
              </a:rPr>
              <a:t>, </a:t>
            </a:r>
            <a:r>
              <a:rPr lang="en-US" sz="3200" dirty="0">
                <a:solidFill>
                  <a:srgbClr val="A31515"/>
                </a:solidFill>
                <a:latin typeface="Courier New"/>
                <a:ea typeface="Courier New"/>
                <a:cs typeface="Courier New"/>
                <a:sym typeface="Courier New"/>
              </a:rPr>
              <a:t>"</a:t>
            </a:r>
            <a:r>
              <a:rPr lang="en-US" sz="3200" dirty="0" err="1">
                <a:solidFill>
                  <a:srgbClr val="A31515"/>
                </a:solidFill>
                <a:latin typeface="Courier New"/>
                <a:ea typeface="Courier New"/>
                <a:cs typeface="Courier New"/>
                <a:sym typeface="Courier New"/>
              </a:rPr>
              <a:t>amet</a:t>
            </a:r>
            <a:r>
              <a:rPr lang="en-US" sz="3200" dirty="0">
                <a:solidFill>
                  <a:srgbClr val="A31515"/>
                </a:solidFill>
                <a:latin typeface="Courier New"/>
                <a:ea typeface="Courier New"/>
                <a:cs typeface="Courier New"/>
                <a:sym typeface="Courier New"/>
              </a:rPr>
              <a:t>"</a:t>
            </a:r>
            <a:r>
              <a:rPr lang="en-US" sz="3200" dirty="0">
                <a:solidFill>
                  <a:srgbClr val="000000"/>
                </a:solidFill>
                <a:latin typeface="Courier New"/>
                <a:ea typeface="Courier New"/>
                <a:cs typeface="Courier New"/>
                <a:sym typeface="Courier New"/>
              </a:rPr>
              <a:t>, </a:t>
            </a:r>
            <a:r>
              <a:rPr lang="en-US" sz="3200" dirty="0">
                <a:solidFill>
                  <a:srgbClr val="A31515"/>
                </a:solidFill>
                <a:latin typeface="Courier New"/>
                <a:ea typeface="Courier New"/>
                <a:cs typeface="Courier New"/>
                <a:sym typeface="Courier New"/>
              </a:rPr>
              <a:t>"</a:t>
            </a:r>
            <a:r>
              <a:rPr lang="en-US" sz="3200" dirty="0" err="1">
                <a:solidFill>
                  <a:srgbClr val="A31515"/>
                </a:solidFill>
                <a:latin typeface="Courier New"/>
                <a:ea typeface="Courier New"/>
                <a:cs typeface="Courier New"/>
                <a:sym typeface="Courier New"/>
              </a:rPr>
              <a:t>fusce</a:t>
            </a:r>
            <a:r>
              <a:rPr lang="en-US" sz="3200" dirty="0">
                <a:solidFill>
                  <a:srgbClr val="A31515"/>
                </a:solidFill>
                <a:latin typeface="Courier New"/>
                <a:ea typeface="Courier New"/>
                <a:cs typeface="Courier New"/>
                <a:sym typeface="Courier New"/>
              </a:rPr>
              <a:t>"</a:t>
            </a:r>
            <a:r>
              <a:rPr lang="en-US" sz="3200" dirty="0">
                <a:solidFill>
                  <a:srgbClr val="000000"/>
                </a:solidFill>
                <a:latin typeface="Courier New"/>
                <a:ea typeface="Courier New"/>
                <a:cs typeface="Courier New"/>
                <a:sym typeface="Courier New"/>
              </a:rPr>
              <a:t>, </a:t>
            </a:r>
            <a:r>
              <a:rPr lang="en-US" sz="3200" dirty="0">
                <a:solidFill>
                  <a:srgbClr val="A31515"/>
                </a:solidFill>
                <a:latin typeface="Courier New"/>
                <a:ea typeface="Courier New"/>
                <a:cs typeface="Courier New"/>
                <a:sym typeface="Courier New"/>
              </a:rPr>
              <a:t>"</a:t>
            </a:r>
            <a:r>
              <a:rPr lang="en-US" sz="3200" dirty="0" err="1">
                <a:solidFill>
                  <a:srgbClr val="A31515"/>
                </a:solidFill>
                <a:latin typeface="Courier New"/>
                <a:ea typeface="Courier New"/>
                <a:cs typeface="Courier New"/>
                <a:sym typeface="Courier New"/>
              </a:rPr>
              <a:t>rhoncus</a:t>
            </a:r>
            <a:r>
              <a:rPr lang="en-US" sz="3200" dirty="0">
                <a:solidFill>
                  <a:srgbClr val="A31515"/>
                </a:solidFill>
                <a:latin typeface="Courier New"/>
                <a:ea typeface="Courier New"/>
                <a:cs typeface="Courier New"/>
                <a:sym typeface="Courier New"/>
              </a:rPr>
              <a:t>"</a:t>
            </a:r>
            <a:r>
              <a:rPr lang="en-US" sz="3200" dirty="0">
                <a:solidFill>
                  <a:srgbClr val="000000"/>
                </a:solidFill>
                <a:latin typeface="Courier New"/>
                <a:ea typeface="Courier New"/>
                <a:cs typeface="Courier New"/>
                <a:sym typeface="Courier New"/>
              </a:rPr>
              <a:t>, </a:t>
            </a:r>
            <a:r>
              <a:rPr lang="en-US" sz="3200" dirty="0">
                <a:solidFill>
                  <a:srgbClr val="A31515"/>
                </a:solidFill>
                <a:latin typeface="Courier New"/>
                <a:ea typeface="Courier New"/>
                <a:cs typeface="Courier New"/>
                <a:sym typeface="Courier New"/>
              </a:rPr>
              <a:t>"mi"</a:t>
            </a:r>
            <a:r>
              <a:rPr lang="en-US" sz="3200" dirty="0">
                <a:solidFill>
                  <a:srgbClr val="000000"/>
                </a:solidFill>
                <a:latin typeface="Courier New"/>
                <a:ea typeface="Courier New"/>
                <a:cs typeface="Courier New"/>
                <a:sym typeface="Courier New"/>
              </a:rPr>
              <a:t>, </a:t>
            </a:r>
            <a:r>
              <a:rPr lang="en-US" sz="3200" dirty="0">
                <a:solidFill>
                  <a:srgbClr val="A31515"/>
                </a:solidFill>
                <a:latin typeface="Courier New"/>
                <a:ea typeface="Courier New"/>
                <a:cs typeface="Courier New"/>
                <a:sym typeface="Courier New"/>
              </a:rPr>
              <a:t>"</a:t>
            </a:r>
            <a:r>
              <a:rPr lang="en-US" sz="3200" dirty="0" err="1">
                <a:solidFill>
                  <a:srgbClr val="A31515"/>
                </a:solidFill>
                <a:latin typeface="Courier New"/>
                <a:ea typeface="Courier New"/>
                <a:cs typeface="Courier New"/>
                <a:sym typeface="Courier New"/>
              </a:rPr>
              <a:t>viverra</a:t>
            </a:r>
            <a:r>
              <a:rPr lang="en-US" sz="3200" dirty="0">
                <a:solidFill>
                  <a:srgbClr val="A31515"/>
                </a:solidFill>
                <a:latin typeface="Courier New"/>
                <a:ea typeface="Courier New"/>
                <a:cs typeface="Courier New"/>
                <a:sym typeface="Courier New"/>
              </a:rPr>
              <a:t>"</a:t>
            </a:r>
            <a:r>
              <a:rPr lang="en-US" sz="3200" dirty="0">
                <a:solidFill>
                  <a:srgbClr val="000000"/>
                </a:solidFill>
                <a:latin typeface="Courier New"/>
                <a:ea typeface="Courier New"/>
                <a:cs typeface="Courier New"/>
                <a:sym typeface="Courier New"/>
              </a:rPr>
              <a:t>, </a:t>
            </a:r>
            <a:r>
              <a:rPr lang="en-US" sz="3200" dirty="0">
                <a:solidFill>
                  <a:srgbClr val="A31515"/>
                </a:solidFill>
                <a:latin typeface="Courier New"/>
                <a:ea typeface="Courier New"/>
                <a:cs typeface="Courier New"/>
                <a:sym typeface="Courier New"/>
              </a:rPr>
              <a:t>"</a:t>
            </a:r>
            <a:r>
              <a:rPr lang="en-US" sz="3200" dirty="0" err="1">
                <a:solidFill>
                  <a:srgbClr val="A31515"/>
                </a:solidFill>
                <a:latin typeface="Courier New"/>
                <a:ea typeface="Courier New"/>
                <a:cs typeface="Courier New"/>
                <a:sym typeface="Courier New"/>
              </a:rPr>
              <a:t>velit</a:t>
            </a:r>
            <a:r>
              <a:rPr lang="en-US" sz="3200" dirty="0">
                <a:solidFill>
                  <a:srgbClr val="A31515"/>
                </a:solidFill>
                <a:latin typeface="Courier New"/>
                <a:ea typeface="Courier New"/>
                <a:cs typeface="Courier New"/>
                <a:sym typeface="Courier New"/>
              </a:rPr>
              <a:t>"</a:t>
            </a:r>
            <a:r>
              <a:rPr lang="en-US" sz="3200" dirty="0">
                <a:solidFill>
                  <a:srgbClr val="000000"/>
                </a:solidFill>
                <a:latin typeface="Courier New"/>
                <a:ea typeface="Courier New"/>
                <a:cs typeface="Courier New"/>
                <a:sym typeface="Courier New"/>
              </a:rPr>
              <a:t>, </a:t>
            </a:r>
            <a:r>
              <a:rPr lang="en-US" sz="3200" dirty="0">
                <a:solidFill>
                  <a:srgbClr val="A31515"/>
                </a:solidFill>
                <a:latin typeface="Courier New"/>
                <a:ea typeface="Courier New"/>
                <a:cs typeface="Courier New"/>
                <a:sym typeface="Courier New"/>
              </a:rPr>
              <a:t>"</a:t>
            </a:r>
            <a:r>
              <a:rPr lang="en-US" sz="3200" dirty="0" err="1">
                <a:solidFill>
                  <a:srgbClr val="A31515"/>
                </a:solidFill>
                <a:latin typeface="Courier New"/>
                <a:ea typeface="Courier New"/>
                <a:cs typeface="Courier New"/>
                <a:sym typeface="Courier New"/>
              </a:rPr>
              <a:t>mattis</a:t>
            </a:r>
            <a:r>
              <a:rPr lang="en-US" sz="3200" dirty="0">
                <a:solidFill>
                  <a:srgbClr val="A31515"/>
                </a:solidFill>
                <a:latin typeface="Courier New"/>
                <a:ea typeface="Courier New"/>
                <a:cs typeface="Courier New"/>
                <a:sym typeface="Courier New"/>
              </a:rPr>
              <a:t>"</a:t>
            </a:r>
            <a:r>
              <a:rPr lang="en-US" sz="3200" dirty="0">
                <a:solidFill>
                  <a:srgbClr val="000000"/>
                </a:solidFill>
                <a:latin typeface="Courier New"/>
                <a:ea typeface="Courier New"/>
                <a:cs typeface="Courier New"/>
                <a:sym typeface="Courier New"/>
              </a:rPr>
              <a:t>]</a:t>
            </a:r>
            <a:endParaRPr lang="en-US" sz="3200">
              <a:solidFill>
                <a:srgbClr val="595959"/>
              </a:solidFill>
            </a:endParaRPr>
          </a:p>
        </p:txBody>
      </p:sp>
      <p:sp>
        <p:nvSpPr>
          <p:cNvPr id="6" name="Google Shape;122;p18">
            <a:extLst>
              <a:ext uri="{FF2B5EF4-FFF2-40B4-BE49-F238E27FC236}">
                <a16:creationId xmlns:a16="http://schemas.microsoft.com/office/drawing/2014/main" id="{63AF60D7-ABDE-74F6-4286-26A23CD71514}"/>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Control Flows</a:t>
            </a:r>
            <a:endParaRPr lang="en-US" dirty="0">
              <a:latin typeface="Helvetica Neue"/>
            </a:endParaRPr>
          </a:p>
        </p:txBody>
      </p:sp>
      <p:sp>
        <p:nvSpPr>
          <p:cNvPr id="8" name="Google Shape;122;p18">
            <a:extLst>
              <a:ext uri="{FF2B5EF4-FFF2-40B4-BE49-F238E27FC236}">
                <a16:creationId xmlns:a16="http://schemas.microsoft.com/office/drawing/2014/main" id="{31FC1156-F810-08B5-04B9-F2BED2BC53DB}"/>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Hypothetical Scenario</a:t>
            </a:r>
          </a:p>
        </p:txBody>
      </p:sp>
      <p:sp>
        <p:nvSpPr>
          <p:cNvPr id="9" name="TextBox 8">
            <a:extLst>
              <a:ext uri="{FF2B5EF4-FFF2-40B4-BE49-F238E27FC236}">
                <a16:creationId xmlns:a16="http://schemas.microsoft.com/office/drawing/2014/main" id="{A16254CE-01EE-AB16-4EEA-78198D2B27D7}"/>
              </a:ext>
            </a:extLst>
          </p:cNvPr>
          <p:cNvSpPr txBox="1"/>
          <p:nvPr/>
        </p:nvSpPr>
        <p:spPr>
          <a:xfrm>
            <a:off x="481263" y="4547937"/>
            <a:ext cx="184731" cy="666977"/>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40" name="Google Shape;340;p47"/>
          <p:cNvSpPr txBox="1">
            <a:spLocks noGrp="1"/>
          </p:cNvSpPr>
          <p:nvPr>
            <p:ph type="body" idx="1"/>
          </p:nvPr>
        </p:nvSpPr>
        <p:spPr>
          <a:xfrm>
            <a:off x="12012227" y="6244472"/>
            <a:ext cx="4746400" cy="2583200"/>
          </a:xfrm>
          <a:prstGeom prst="rect">
            <a:avLst/>
          </a:prstGeom>
        </p:spPr>
        <p:txBody>
          <a:bodyPr spcFirstLastPara="1" wrap="square" lIns="243800" tIns="243800" rIns="243800" bIns="243800" anchor="t" anchorCtr="0">
            <a:noAutofit/>
          </a:bodyPr>
          <a:lstStyle/>
          <a:p>
            <a:pPr marL="0" indent="0">
              <a:spcAft>
                <a:spcPts val="3200"/>
              </a:spcAft>
              <a:buNone/>
            </a:pPr>
            <a:r>
              <a:rPr lang="en" sz="4267"/>
              <a:t>Only difference between all these lines is the index</a:t>
            </a:r>
            <a:endParaRPr sz="4267"/>
          </a:p>
        </p:txBody>
      </p:sp>
      <p:sp>
        <p:nvSpPr>
          <p:cNvPr id="338" name="Google Shape;338;p47"/>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54</a:t>
            </a:fld>
            <a:endParaRPr>
              <a:solidFill>
                <a:schemeClr val="accent1"/>
              </a:solidFill>
              <a:latin typeface="Lato"/>
              <a:ea typeface="Lato"/>
              <a:cs typeface="Lato"/>
              <a:sym typeface="Lato"/>
            </a:endParaRPr>
          </a:p>
        </p:txBody>
      </p:sp>
      <p:sp>
        <p:nvSpPr>
          <p:cNvPr id="339" name="Google Shape;339;p47"/>
          <p:cNvSpPr/>
          <p:nvPr/>
        </p:nvSpPr>
        <p:spPr>
          <a:xfrm>
            <a:off x="9966482" y="4345551"/>
            <a:ext cx="1180936" cy="7254003"/>
          </a:xfrm>
          <a:custGeom>
            <a:avLst/>
            <a:gdLst/>
            <a:ahLst/>
            <a:cxnLst/>
            <a:rect l="l" t="t" r="r" b="b"/>
            <a:pathLst>
              <a:path w="17714" h="108810" extrusionOk="0">
                <a:moveTo>
                  <a:pt x="0" y="2672"/>
                </a:moveTo>
                <a:cubicBezTo>
                  <a:pt x="1538" y="2736"/>
                  <a:pt x="7819" y="-3289"/>
                  <a:pt x="9229" y="3056"/>
                </a:cubicBezTo>
                <a:cubicBezTo>
                  <a:pt x="10639" y="9401"/>
                  <a:pt x="7050" y="33372"/>
                  <a:pt x="8460" y="40743"/>
                </a:cubicBezTo>
                <a:cubicBezTo>
                  <a:pt x="9870" y="48114"/>
                  <a:pt x="17498" y="45294"/>
                  <a:pt x="17690" y="47281"/>
                </a:cubicBezTo>
                <a:cubicBezTo>
                  <a:pt x="17882" y="49268"/>
                  <a:pt x="10447" y="43756"/>
                  <a:pt x="9614" y="52665"/>
                </a:cubicBezTo>
                <a:cubicBezTo>
                  <a:pt x="8781" y="61574"/>
                  <a:pt x="13459" y="91378"/>
                  <a:pt x="12690" y="100735"/>
                </a:cubicBezTo>
                <a:cubicBezTo>
                  <a:pt x="11921" y="110093"/>
                  <a:pt x="6281" y="107464"/>
                  <a:pt x="4999" y="108810"/>
                </a:cubicBezTo>
              </a:path>
            </a:pathLst>
          </a:custGeom>
          <a:noFill/>
          <a:ln w="38100" cap="flat" cmpd="sng">
            <a:solidFill>
              <a:schemeClr val="dk2"/>
            </a:solidFill>
            <a:prstDash val="solid"/>
            <a:round/>
            <a:headEnd type="none" w="med" len="med"/>
            <a:tailEnd type="none" w="med" len="med"/>
          </a:ln>
        </p:spPr>
      </p:sp>
      <p:sp>
        <p:nvSpPr>
          <p:cNvPr id="5" name="Google Shape;328;p46">
            <a:extLst>
              <a:ext uri="{FF2B5EF4-FFF2-40B4-BE49-F238E27FC236}">
                <a16:creationId xmlns:a16="http://schemas.microsoft.com/office/drawing/2014/main" id="{4C70E09B-E909-882C-40B5-9DA1577F6457}"/>
              </a:ext>
            </a:extLst>
          </p:cNvPr>
          <p:cNvSpPr txBox="1">
            <a:spLocks/>
          </p:cNvSpPr>
          <p:nvPr/>
        </p:nvSpPr>
        <p:spPr>
          <a:xfrm>
            <a:off x="4678362" y="3911423"/>
            <a:ext cx="6826003" cy="7686760"/>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buNone/>
            </a:pPr>
            <a:r>
              <a:rPr lang="en-US" sz="3336" dirty="0">
                <a:solidFill>
                  <a:srgbClr val="795E26"/>
                </a:solidFill>
                <a:latin typeface="Courier New"/>
                <a:ea typeface="Courier New"/>
                <a:cs typeface="Courier New"/>
                <a:sym typeface="Courier New"/>
              </a:rPr>
              <a:t>print</a:t>
            </a:r>
            <a:r>
              <a:rPr lang="en-US" sz="3336" dirty="0">
                <a:solidFill>
                  <a:srgbClr val="000000"/>
                </a:solidFill>
                <a:latin typeface="Courier New"/>
                <a:ea typeface="Courier New"/>
                <a:cs typeface="Courier New"/>
                <a:sym typeface="Courier New"/>
              </a:rPr>
              <a:t>(</a:t>
            </a:r>
            <a:r>
              <a:rPr lang="en-US" sz="3336" dirty="0" err="1">
                <a:solidFill>
                  <a:srgbClr val="000000"/>
                </a:solidFill>
                <a:latin typeface="Courier New"/>
                <a:ea typeface="Courier New"/>
                <a:cs typeface="Courier New"/>
                <a:sym typeface="Courier New"/>
              </a:rPr>
              <a:t>word_list</a:t>
            </a:r>
            <a:r>
              <a:rPr lang="en-US" sz="3336" dirty="0">
                <a:solidFill>
                  <a:srgbClr val="000000"/>
                </a:solidFill>
                <a:latin typeface="Courier New"/>
                <a:ea typeface="Courier New"/>
                <a:cs typeface="Courier New"/>
                <a:sym typeface="Courier New"/>
              </a:rPr>
              <a:t>[</a:t>
            </a:r>
            <a:r>
              <a:rPr lang="en-US" sz="3336" dirty="0">
                <a:solidFill>
                  <a:srgbClr val="098156"/>
                </a:solidFill>
                <a:latin typeface="Courier New"/>
                <a:ea typeface="Courier New"/>
                <a:cs typeface="Courier New"/>
                <a:sym typeface="Courier New"/>
              </a:rPr>
              <a:t>0</a:t>
            </a:r>
            <a:r>
              <a:rPr lang="en-US" sz="3336" dirty="0">
                <a:solidFill>
                  <a:srgbClr val="000000"/>
                </a:solidFill>
                <a:latin typeface="Courier New"/>
                <a:ea typeface="Courier New"/>
                <a:cs typeface="Courier New"/>
                <a:sym typeface="Courier New"/>
              </a:rPr>
              <a:t>])</a:t>
            </a:r>
            <a:endParaRPr lang="en-US" sz="3336" dirty="0">
              <a:solidFill>
                <a:srgbClr val="000000"/>
              </a:solidFill>
              <a:latin typeface="Courier New"/>
              <a:ea typeface="Courier New"/>
              <a:cs typeface="Courier New"/>
            </a:endParaRPr>
          </a:p>
          <a:p>
            <a:pPr marL="0" indent="0">
              <a:lnSpc>
                <a:spcPct val="135714"/>
              </a:lnSpc>
              <a:buNone/>
            </a:pPr>
            <a:r>
              <a:rPr lang="en-US" sz="3336" dirty="0">
                <a:solidFill>
                  <a:srgbClr val="795E26"/>
                </a:solidFill>
                <a:latin typeface="Courier New"/>
                <a:ea typeface="Courier New"/>
                <a:cs typeface="Courier New"/>
                <a:sym typeface="Courier New"/>
              </a:rPr>
              <a:t>print</a:t>
            </a:r>
            <a:r>
              <a:rPr lang="en-US" sz="3336" dirty="0">
                <a:solidFill>
                  <a:srgbClr val="000000"/>
                </a:solidFill>
                <a:latin typeface="Courier New"/>
                <a:ea typeface="Courier New"/>
                <a:cs typeface="Courier New"/>
                <a:sym typeface="Courier New"/>
              </a:rPr>
              <a:t>(</a:t>
            </a:r>
            <a:r>
              <a:rPr lang="en-US" sz="3336" dirty="0" err="1">
                <a:solidFill>
                  <a:srgbClr val="000000"/>
                </a:solidFill>
                <a:latin typeface="Courier New"/>
                <a:ea typeface="Courier New"/>
                <a:cs typeface="Courier New"/>
                <a:sym typeface="Courier New"/>
              </a:rPr>
              <a:t>word_list</a:t>
            </a:r>
            <a:r>
              <a:rPr lang="en-US" sz="3336" dirty="0">
                <a:solidFill>
                  <a:srgbClr val="000000"/>
                </a:solidFill>
                <a:latin typeface="Courier New"/>
                <a:ea typeface="Courier New"/>
                <a:cs typeface="Courier New"/>
                <a:sym typeface="Courier New"/>
              </a:rPr>
              <a:t>[</a:t>
            </a:r>
            <a:r>
              <a:rPr lang="en-US" sz="3336" dirty="0">
                <a:solidFill>
                  <a:srgbClr val="098156"/>
                </a:solidFill>
                <a:latin typeface="Courier New"/>
                <a:ea typeface="Courier New"/>
                <a:cs typeface="Courier New"/>
                <a:sym typeface="Courier New"/>
              </a:rPr>
              <a:t>1</a:t>
            </a:r>
            <a:r>
              <a:rPr lang="en-US" sz="3336" dirty="0">
                <a:solidFill>
                  <a:srgbClr val="000000"/>
                </a:solidFill>
                <a:latin typeface="Courier New"/>
                <a:ea typeface="Courier New"/>
                <a:cs typeface="Courier New"/>
                <a:sym typeface="Courier New"/>
              </a:rPr>
              <a:t>])</a:t>
            </a:r>
            <a:endParaRPr lang="en-US" sz="3336">
              <a:solidFill>
                <a:srgbClr val="000000"/>
              </a:solidFill>
              <a:latin typeface="Courier New"/>
              <a:ea typeface="Courier New"/>
              <a:cs typeface="Courier New"/>
            </a:endParaRPr>
          </a:p>
          <a:p>
            <a:pPr marL="0" indent="0">
              <a:lnSpc>
                <a:spcPct val="135714"/>
              </a:lnSpc>
              <a:buNone/>
            </a:pPr>
            <a:r>
              <a:rPr lang="en-US" sz="3336" dirty="0">
                <a:solidFill>
                  <a:srgbClr val="795E26"/>
                </a:solidFill>
                <a:latin typeface="Courier New"/>
                <a:ea typeface="Courier New"/>
                <a:cs typeface="Courier New"/>
                <a:sym typeface="Courier New"/>
              </a:rPr>
              <a:t>print</a:t>
            </a:r>
            <a:r>
              <a:rPr lang="en-US" sz="3336" dirty="0">
                <a:solidFill>
                  <a:srgbClr val="000000"/>
                </a:solidFill>
                <a:latin typeface="Courier New"/>
                <a:ea typeface="Courier New"/>
                <a:cs typeface="Courier New"/>
                <a:sym typeface="Courier New"/>
              </a:rPr>
              <a:t>(</a:t>
            </a:r>
            <a:r>
              <a:rPr lang="en-US" sz="3336" dirty="0" err="1">
                <a:solidFill>
                  <a:srgbClr val="000000"/>
                </a:solidFill>
                <a:latin typeface="Courier New"/>
                <a:ea typeface="Courier New"/>
                <a:cs typeface="Courier New"/>
                <a:sym typeface="Courier New"/>
              </a:rPr>
              <a:t>word_list</a:t>
            </a:r>
            <a:r>
              <a:rPr lang="en-US" sz="3336" dirty="0">
                <a:solidFill>
                  <a:srgbClr val="000000"/>
                </a:solidFill>
                <a:latin typeface="Courier New"/>
                <a:ea typeface="Courier New"/>
                <a:cs typeface="Courier New"/>
                <a:sym typeface="Courier New"/>
              </a:rPr>
              <a:t>[</a:t>
            </a:r>
            <a:r>
              <a:rPr lang="en-US" sz="3336" dirty="0">
                <a:solidFill>
                  <a:srgbClr val="098156"/>
                </a:solidFill>
                <a:latin typeface="Courier New"/>
                <a:ea typeface="Courier New"/>
                <a:cs typeface="Courier New"/>
                <a:sym typeface="Courier New"/>
              </a:rPr>
              <a:t>2</a:t>
            </a:r>
            <a:r>
              <a:rPr lang="en-US" sz="3336" dirty="0">
                <a:solidFill>
                  <a:srgbClr val="000000"/>
                </a:solidFill>
                <a:latin typeface="Courier New"/>
                <a:ea typeface="Courier New"/>
                <a:cs typeface="Courier New"/>
                <a:sym typeface="Courier New"/>
              </a:rPr>
              <a:t>])</a:t>
            </a:r>
            <a:endParaRPr lang="en-US" sz="3336">
              <a:solidFill>
                <a:srgbClr val="000000"/>
              </a:solidFill>
              <a:latin typeface="Courier New"/>
              <a:ea typeface="Courier New"/>
              <a:cs typeface="Courier New"/>
            </a:endParaRPr>
          </a:p>
          <a:p>
            <a:pPr marL="0" indent="0">
              <a:lnSpc>
                <a:spcPct val="135714"/>
              </a:lnSpc>
              <a:buNone/>
            </a:pPr>
            <a:r>
              <a:rPr lang="en-US" sz="3336" dirty="0">
                <a:solidFill>
                  <a:srgbClr val="795E26"/>
                </a:solidFill>
                <a:latin typeface="Courier New"/>
                <a:ea typeface="Courier New"/>
                <a:cs typeface="Courier New"/>
                <a:sym typeface="Courier New"/>
              </a:rPr>
              <a:t>print</a:t>
            </a:r>
            <a:r>
              <a:rPr lang="en-US" sz="3336" dirty="0">
                <a:solidFill>
                  <a:srgbClr val="000000"/>
                </a:solidFill>
                <a:latin typeface="Courier New"/>
                <a:ea typeface="Courier New"/>
                <a:cs typeface="Courier New"/>
                <a:sym typeface="Courier New"/>
              </a:rPr>
              <a:t>(</a:t>
            </a:r>
            <a:r>
              <a:rPr lang="en-US" sz="3336" dirty="0" err="1">
                <a:solidFill>
                  <a:srgbClr val="000000"/>
                </a:solidFill>
                <a:latin typeface="Courier New"/>
                <a:ea typeface="Courier New"/>
                <a:cs typeface="Courier New"/>
                <a:sym typeface="Courier New"/>
              </a:rPr>
              <a:t>word_list</a:t>
            </a:r>
            <a:r>
              <a:rPr lang="en-US" sz="3336" dirty="0">
                <a:solidFill>
                  <a:srgbClr val="000000"/>
                </a:solidFill>
                <a:latin typeface="Courier New"/>
                <a:ea typeface="Courier New"/>
                <a:cs typeface="Courier New"/>
                <a:sym typeface="Courier New"/>
              </a:rPr>
              <a:t>[</a:t>
            </a:r>
            <a:r>
              <a:rPr lang="en-US" sz="3336" dirty="0">
                <a:solidFill>
                  <a:srgbClr val="098156"/>
                </a:solidFill>
                <a:latin typeface="Courier New"/>
                <a:ea typeface="Courier New"/>
                <a:cs typeface="Courier New"/>
                <a:sym typeface="Courier New"/>
              </a:rPr>
              <a:t>3</a:t>
            </a:r>
            <a:r>
              <a:rPr lang="en-US" sz="3336" dirty="0">
                <a:solidFill>
                  <a:srgbClr val="000000"/>
                </a:solidFill>
                <a:latin typeface="Courier New"/>
                <a:ea typeface="Courier New"/>
                <a:cs typeface="Courier New"/>
                <a:sym typeface="Courier New"/>
              </a:rPr>
              <a:t>])</a:t>
            </a:r>
            <a:endParaRPr lang="en-US" sz="3336">
              <a:solidFill>
                <a:srgbClr val="000000"/>
              </a:solidFill>
              <a:latin typeface="Courier New"/>
              <a:ea typeface="Courier New"/>
              <a:cs typeface="Courier New"/>
            </a:endParaRPr>
          </a:p>
          <a:p>
            <a:pPr marL="0" indent="0">
              <a:lnSpc>
                <a:spcPct val="135714"/>
              </a:lnSpc>
              <a:buNone/>
            </a:pPr>
            <a:r>
              <a:rPr lang="en-US" sz="3336" dirty="0">
                <a:solidFill>
                  <a:srgbClr val="795E26"/>
                </a:solidFill>
                <a:latin typeface="Courier New"/>
                <a:ea typeface="Courier New"/>
                <a:cs typeface="Courier New"/>
                <a:sym typeface="Courier New"/>
              </a:rPr>
              <a:t>print</a:t>
            </a:r>
            <a:r>
              <a:rPr lang="en-US" sz="3336" dirty="0">
                <a:solidFill>
                  <a:srgbClr val="000000"/>
                </a:solidFill>
                <a:latin typeface="Courier New"/>
                <a:ea typeface="Courier New"/>
                <a:cs typeface="Courier New"/>
                <a:sym typeface="Courier New"/>
              </a:rPr>
              <a:t>(</a:t>
            </a:r>
            <a:r>
              <a:rPr lang="en-US" sz="3336" dirty="0" err="1">
                <a:solidFill>
                  <a:srgbClr val="000000"/>
                </a:solidFill>
                <a:latin typeface="Courier New"/>
                <a:ea typeface="Courier New"/>
                <a:cs typeface="Courier New"/>
                <a:sym typeface="Courier New"/>
              </a:rPr>
              <a:t>word_list</a:t>
            </a:r>
            <a:r>
              <a:rPr lang="en-US" sz="3336" dirty="0">
                <a:solidFill>
                  <a:srgbClr val="000000"/>
                </a:solidFill>
                <a:latin typeface="Courier New"/>
                <a:ea typeface="Courier New"/>
                <a:cs typeface="Courier New"/>
                <a:sym typeface="Courier New"/>
              </a:rPr>
              <a:t>[</a:t>
            </a:r>
            <a:r>
              <a:rPr lang="en-US" sz="3336" dirty="0">
                <a:solidFill>
                  <a:srgbClr val="098156"/>
                </a:solidFill>
                <a:latin typeface="Courier New"/>
                <a:ea typeface="Courier New"/>
                <a:cs typeface="Courier New"/>
                <a:sym typeface="Courier New"/>
              </a:rPr>
              <a:t>4</a:t>
            </a:r>
            <a:r>
              <a:rPr lang="en-US" sz="3336" dirty="0">
                <a:solidFill>
                  <a:srgbClr val="000000"/>
                </a:solidFill>
                <a:latin typeface="Courier New"/>
                <a:ea typeface="Courier New"/>
                <a:cs typeface="Courier New"/>
                <a:sym typeface="Courier New"/>
              </a:rPr>
              <a:t>])</a:t>
            </a:r>
            <a:endParaRPr lang="en-US" sz="3336">
              <a:solidFill>
                <a:srgbClr val="000000"/>
              </a:solidFill>
              <a:latin typeface="Courier New"/>
              <a:ea typeface="Courier New"/>
              <a:cs typeface="Courier New"/>
            </a:endParaRPr>
          </a:p>
          <a:p>
            <a:pPr marL="0" indent="0">
              <a:lnSpc>
                <a:spcPct val="135714"/>
              </a:lnSpc>
              <a:buNone/>
            </a:pPr>
            <a:r>
              <a:rPr lang="en-US" sz="3336" dirty="0">
                <a:solidFill>
                  <a:srgbClr val="795E26"/>
                </a:solidFill>
                <a:latin typeface="Courier New"/>
                <a:ea typeface="Courier New"/>
                <a:cs typeface="Courier New"/>
                <a:sym typeface="Courier New"/>
              </a:rPr>
              <a:t>print</a:t>
            </a:r>
            <a:r>
              <a:rPr lang="en-US" sz="3336" dirty="0">
                <a:solidFill>
                  <a:srgbClr val="000000"/>
                </a:solidFill>
                <a:latin typeface="Courier New"/>
                <a:ea typeface="Courier New"/>
                <a:cs typeface="Courier New"/>
                <a:sym typeface="Courier New"/>
              </a:rPr>
              <a:t>(</a:t>
            </a:r>
            <a:r>
              <a:rPr lang="en-US" sz="3336" dirty="0" err="1">
                <a:solidFill>
                  <a:srgbClr val="000000"/>
                </a:solidFill>
                <a:latin typeface="Courier New"/>
                <a:ea typeface="Courier New"/>
                <a:cs typeface="Courier New"/>
                <a:sym typeface="Courier New"/>
              </a:rPr>
              <a:t>word_list</a:t>
            </a:r>
            <a:r>
              <a:rPr lang="en-US" sz="3336" dirty="0">
                <a:solidFill>
                  <a:srgbClr val="000000"/>
                </a:solidFill>
                <a:latin typeface="Courier New"/>
                <a:ea typeface="Courier New"/>
                <a:cs typeface="Courier New"/>
                <a:sym typeface="Courier New"/>
              </a:rPr>
              <a:t>[</a:t>
            </a:r>
            <a:r>
              <a:rPr lang="en-US" sz="3336" dirty="0">
                <a:solidFill>
                  <a:srgbClr val="098156"/>
                </a:solidFill>
                <a:latin typeface="Courier New"/>
                <a:ea typeface="Courier New"/>
                <a:cs typeface="Courier New"/>
                <a:sym typeface="Courier New"/>
              </a:rPr>
              <a:t>5</a:t>
            </a:r>
            <a:r>
              <a:rPr lang="en-US" sz="3336" dirty="0">
                <a:solidFill>
                  <a:srgbClr val="000000"/>
                </a:solidFill>
                <a:latin typeface="Courier New"/>
                <a:ea typeface="Courier New"/>
                <a:cs typeface="Courier New"/>
                <a:sym typeface="Courier New"/>
              </a:rPr>
              <a:t>])</a:t>
            </a:r>
            <a:endParaRPr lang="en-US" sz="3336">
              <a:solidFill>
                <a:srgbClr val="000000"/>
              </a:solidFill>
              <a:latin typeface="Courier New"/>
              <a:ea typeface="Courier New"/>
              <a:cs typeface="Courier New"/>
            </a:endParaRPr>
          </a:p>
          <a:p>
            <a:pPr marL="0" indent="0">
              <a:lnSpc>
                <a:spcPct val="135714"/>
              </a:lnSpc>
              <a:buNone/>
            </a:pPr>
            <a:r>
              <a:rPr lang="en-US" sz="3336" dirty="0">
                <a:solidFill>
                  <a:srgbClr val="795E26"/>
                </a:solidFill>
                <a:latin typeface="Courier New"/>
                <a:ea typeface="Courier New"/>
                <a:cs typeface="Courier New"/>
                <a:sym typeface="Courier New"/>
              </a:rPr>
              <a:t>print</a:t>
            </a:r>
            <a:r>
              <a:rPr lang="en-US" sz="3336" dirty="0">
                <a:solidFill>
                  <a:srgbClr val="000000"/>
                </a:solidFill>
                <a:latin typeface="Courier New"/>
                <a:ea typeface="Courier New"/>
                <a:cs typeface="Courier New"/>
                <a:sym typeface="Courier New"/>
              </a:rPr>
              <a:t>(</a:t>
            </a:r>
            <a:r>
              <a:rPr lang="en-US" sz="3336" dirty="0" err="1">
                <a:solidFill>
                  <a:srgbClr val="000000"/>
                </a:solidFill>
                <a:latin typeface="Courier New"/>
                <a:ea typeface="Courier New"/>
                <a:cs typeface="Courier New"/>
                <a:sym typeface="Courier New"/>
              </a:rPr>
              <a:t>word_list</a:t>
            </a:r>
            <a:r>
              <a:rPr lang="en-US" sz="3336" dirty="0">
                <a:solidFill>
                  <a:srgbClr val="000000"/>
                </a:solidFill>
                <a:latin typeface="Courier New"/>
                <a:ea typeface="Courier New"/>
                <a:cs typeface="Courier New"/>
                <a:sym typeface="Courier New"/>
              </a:rPr>
              <a:t>[</a:t>
            </a:r>
            <a:r>
              <a:rPr lang="en-US" sz="3336" dirty="0">
                <a:solidFill>
                  <a:srgbClr val="098156"/>
                </a:solidFill>
                <a:latin typeface="Courier New"/>
                <a:ea typeface="Courier New"/>
                <a:cs typeface="Courier New"/>
                <a:sym typeface="Courier New"/>
              </a:rPr>
              <a:t>6</a:t>
            </a:r>
            <a:r>
              <a:rPr lang="en-US" sz="3336" dirty="0">
                <a:solidFill>
                  <a:srgbClr val="000000"/>
                </a:solidFill>
                <a:latin typeface="Courier New"/>
                <a:ea typeface="Courier New"/>
                <a:cs typeface="Courier New"/>
                <a:sym typeface="Courier New"/>
              </a:rPr>
              <a:t>])</a:t>
            </a:r>
            <a:endParaRPr lang="en-US" sz="3336">
              <a:solidFill>
                <a:srgbClr val="000000"/>
              </a:solidFill>
              <a:latin typeface="Courier New"/>
              <a:ea typeface="Courier New"/>
              <a:cs typeface="Courier New"/>
            </a:endParaRPr>
          </a:p>
          <a:p>
            <a:pPr marL="0" indent="0">
              <a:lnSpc>
                <a:spcPct val="135714"/>
              </a:lnSpc>
              <a:buNone/>
            </a:pPr>
            <a:r>
              <a:rPr lang="en-US" sz="3336" dirty="0">
                <a:solidFill>
                  <a:srgbClr val="795E26"/>
                </a:solidFill>
                <a:latin typeface="Courier New"/>
                <a:ea typeface="Courier New"/>
                <a:cs typeface="Courier New"/>
                <a:sym typeface="Courier New"/>
              </a:rPr>
              <a:t>print</a:t>
            </a:r>
            <a:r>
              <a:rPr lang="en-US" sz="3336" dirty="0">
                <a:solidFill>
                  <a:srgbClr val="000000"/>
                </a:solidFill>
                <a:latin typeface="Courier New"/>
                <a:ea typeface="Courier New"/>
                <a:cs typeface="Courier New"/>
                <a:sym typeface="Courier New"/>
              </a:rPr>
              <a:t>(</a:t>
            </a:r>
            <a:r>
              <a:rPr lang="en-US" sz="3336" dirty="0" err="1">
                <a:solidFill>
                  <a:srgbClr val="000000"/>
                </a:solidFill>
                <a:latin typeface="Courier New"/>
                <a:ea typeface="Courier New"/>
                <a:cs typeface="Courier New"/>
                <a:sym typeface="Courier New"/>
              </a:rPr>
              <a:t>word_list</a:t>
            </a:r>
            <a:r>
              <a:rPr lang="en-US" sz="3336" dirty="0">
                <a:solidFill>
                  <a:srgbClr val="000000"/>
                </a:solidFill>
                <a:latin typeface="Courier New"/>
                <a:ea typeface="Courier New"/>
                <a:cs typeface="Courier New"/>
                <a:sym typeface="Courier New"/>
              </a:rPr>
              <a:t>[</a:t>
            </a:r>
            <a:r>
              <a:rPr lang="en-US" sz="3336" dirty="0">
                <a:solidFill>
                  <a:srgbClr val="098156"/>
                </a:solidFill>
                <a:latin typeface="Courier New"/>
                <a:ea typeface="Courier New"/>
                <a:cs typeface="Courier New"/>
                <a:sym typeface="Courier New"/>
              </a:rPr>
              <a:t>7</a:t>
            </a:r>
            <a:r>
              <a:rPr lang="en-US" sz="3336" dirty="0">
                <a:solidFill>
                  <a:srgbClr val="000000"/>
                </a:solidFill>
                <a:latin typeface="Courier New"/>
                <a:ea typeface="Courier New"/>
                <a:cs typeface="Courier New"/>
                <a:sym typeface="Courier New"/>
              </a:rPr>
              <a:t>])</a:t>
            </a:r>
            <a:endParaRPr lang="en-US" sz="3336">
              <a:solidFill>
                <a:srgbClr val="000000"/>
              </a:solidFill>
              <a:latin typeface="Courier New"/>
              <a:ea typeface="Courier New"/>
              <a:cs typeface="Courier New"/>
            </a:endParaRPr>
          </a:p>
          <a:p>
            <a:pPr marL="0" indent="0">
              <a:lnSpc>
                <a:spcPct val="135714"/>
              </a:lnSpc>
              <a:buNone/>
            </a:pPr>
            <a:r>
              <a:rPr lang="en-US" sz="3336" dirty="0">
                <a:solidFill>
                  <a:srgbClr val="795E26"/>
                </a:solidFill>
                <a:latin typeface="Courier New"/>
                <a:ea typeface="Courier New"/>
                <a:cs typeface="Courier New"/>
                <a:sym typeface="Courier New"/>
              </a:rPr>
              <a:t>print</a:t>
            </a:r>
            <a:r>
              <a:rPr lang="en-US" sz="3336" dirty="0">
                <a:solidFill>
                  <a:srgbClr val="000000"/>
                </a:solidFill>
                <a:latin typeface="Courier New"/>
                <a:ea typeface="Courier New"/>
                <a:cs typeface="Courier New"/>
                <a:sym typeface="Courier New"/>
              </a:rPr>
              <a:t>(</a:t>
            </a:r>
            <a:r>
              <a:rPr lang="en-US" sz="3336" dirty="0" err="1">
                <a:solidFill>
                  <a:srgbClr val="000000"/>
                </a:solidFill>
                <a:latin typeface="Courier New"/>
                <a:ea typeface="Courier New"/>
                <a:cs typeface="Courier New"/>
                <a:sym typeface="Courier New"/>
              </a:rPr>
              <a:t>word_list</a:t>
            </a:r>
            <a:r>
              <a:rPr lang="en-US" sz="3336" dirty="0">
                <a:solidFill>
                  <a:srgbClr val="000000"/>
                </a:solidFill>
                <a:latin typeface="Courier New"/>
                <a:ea typeface="Courier New"/>
                <a:cs typeface="Courier New"/>
                <a:sym typeface="Courier New"/>
              </a:rPr>
              <a:t>[</a:t>
            </a:r>
            <a:r>
              <a:rPr lang="en-US" sz="3336" dirty="0">
                <a:solidFill>
                  <a:srgbClr val="098156"/>
                </a:solidFill>
                <a:latin typeface="Courier New"/>
                <a:ea typeface="Courier New"/>
                <a:cs typeface="Courier New"/>
                <a:sym typeface="Courier New"/>
              </a:rPr>
              <a:t>8</a:t>
            </a:r>
            <a:r>
              <a:rPr lang="en-US" sz="3336" dirty="0">
                <a:solidFill>
                  <a:srgbClr val="000000"/>
                </a:solidFill>
                <a:latin typeface="Courier New"/>
                <a:ea typeface="Courier New"/>
                <a:cs typeface="Courier New"/>
                <a:sym typeface="Courier New"/>
              </a:rPr>
              <a:t>])</a:t>
            </a:r>
            <a:endParaRPr lang="en-US" sz="3336">
              <a:solidFill>
                <a:srgbClr val="000000"/>
              </a:solidFill>
              <a:latin typeface="Courier New"/>
              <a:ea typeface="Courier New"/>
              <a:cs typeface="Courier New"/>
            </a:endParaRPr>
          </a:p>
          <a:p>
            <a:pPr marL="0" indent="0">
              <a:lnSpc>
                <a:spcPct val="135714"/>
              </a:lnSpc>
              <a:buNone/>
            </a:pPr>
            <a:r>
              <a:rPr lang="en-US" sz="3336" dirty="0">
                <a:solidFill>
                  <a:srgbClr val="795E26"/>
                </a:solidFill>
                <a:latin typeface="Courier New"/>
                <a:ea typeface="Courier New"/>
                <a:cs typeface="Courier New"/>
                <a:sym typeface="Courier New"/>
              </a:rPr>
              <a:t>print</a:t>
            </a:r>
            <a:r>
              <a:rPr lang="en-US" sz="3336" dirty="0">
                <a:solidFill>
                  <a:srgbClr val="000000"/>
                </a:solidFill>
                <a:latin typeface="Courier New"/>
                <a:ea typeface="Courier New"/>
                <a:cs typeface="Courier New"/>
                <a:sym typeface="Courier New"/>
              </a:rPr>
              <a:t>(</a:t>
            </a:r>
            <a:r>
              <a:rPr lang="en-US" sz="3336" dirty="0" err="1">
                <a:solidFill>
                  <a:srgbClr val="000000"/>
                </a:solidFill>
                <a:latin typeface="Courier New"/>
                <a:ea typeface="Courier New"/>
                <a:cs typeface="Courier New"/>
                <a:sym typeface="Courier New"/>
              </a:rPr>
              <a:t>word_list</a:t>
            </a:r>
            <a:r>
              <a:rPr lang="en-US" sz="3336" dirty="0">
                <a:solidFill>
                  <a:srgbClr val="000000"/>
                </a:solidFill>
                <a:latin typeface="Courier New"/>
                <a:ea typeface="Courier New"/>
                <a:cs typeface="Courier New"/>
                <a:sym typeface="Courier New"/>
              </a:rPr>
              <a:t>[</a:t>
            </a:r>
            <a:r>
              <a:rPr lang="en-US" sz="3336" dirty="0">
                <a:solidFill>
                  <a:srgbClr val="098156"/>
                </a:solidFill>
                <a:latin typeface="Courier New"/>
                <a:ea typeface="Courier New"/>
                <a:cs typeface="Courier New"/>
                <a:sym typeface="Courier New"/>
              </a:rPr>
              <a:t>9</a:t>
            </a:r>
            <a:r>
              <a:rPr lang="en-US" sz="3336" dirty="0">
                <a:solidFill>
                  <a:srgbClr val="000000"/>
                </a:solidFill>
                <a:latin typeface="Courier New"/>
                <a:ea typeface="Courier New"/>
                <a:cs typeface="Courier New"/>
                <a:sym typeface="Courier New"/>
              </a:rPr>
              <a:t>])</a:t>
            </a:r>
            <a:endParaRPr lang="en-US" sz="3336">
              <a:solidFill>
                <a:srgbClr val="000000"/>
              </a:solidFill>
              <a:latin typeface="Courier New"/>
              <a:ea typeface="Courier New"/>
              <a:cs typeface="Courier New"/>
            </a:endParaRPr>
          </a:p>
          <a:p>
            <a:pPr marL="0" indent="0">
              <a:lnSpc>
                <a:spcPct val="135714"/>
              </a:lnSpc>
              <a:buNone/>
            </a:pPr>
            <a:r>
              <a:rPr lang="en-US" sz="3336" dirty="0">
                <a:solidFill>
                  <a:srgbClr val="795E26"/>
                </a:solidFill>
                <a:latin typeface="Courier New"/>
                <a:ea typeface="Courier New"/>
                <a:cs typeface="Courier New"/>
                <a:sym typeface="Courier New"/>
              </a:rPr>
              <a:t>print</a:t>
            </a:r>
            <a:r>
              <a:rPr lang="en-US" sz="3336" dirty="0">
                <a:solidFill>
                  <a:srgbClr val="000000"/>
                </a:solidFill>
                <a:latin typeface="Courier New"/>
                <a:ea typeface="Courier New"/>
                <a:cs typeface="Courier New"/>
                <a:sym typeface="Courier New"/>
              </a:rPr>
              <a:t>(</a:t>
            </a:r>
            <a:r>
              <a:rPr lang="en-US" sz="3336" dirty="0" err="1">
                <a:solidFill>
                  <a:srgbClr val="000000"/>
                </a:solidFill>
                <a:latin typeface="Courier New"/>
                <a:ea typeface="Courier New"/>
                <a:cs typeface="Courier New"/>
                <a:sym typeface="Courier New"/>
              </a:rPr>
              <a:t>word_list</a:t>
            </a:r>
            <a:r>
              <a:rPr lang="en-US" sz="3336" dirty="0">
                <a:solidFill>
                  <a:srgbClr val="000000"/>
                </a:solidFill>
                <a:latin typeface="Courier New"/>
                <a:ea typeface="Courier New"/>
                <a:cs typeface="Courier New"/>
                <a:sym typeface="Courier New"/>
              </a:rPr>
              <a:t>[</a:t>
            </a:r>
            <a:r>
              <a:rPr lang="en-US" sz="3336" dirty="0">
                <a:solidFill>
                  <a:srgbClr val="098156"/>
                </a:solidFill>
                <a:latin typeface="Courier New"/>
                <a:ea typeface="Courier New"/>
                <a:cs typeface="Courier New"/>
                <a:sym typeface="Courier New"/>
              </a:rPr>
              <a:t>10</a:t>
            </a:r>
            <a:r>
              <a:rPr lang="en-US" sz="3336" dirty="0">
                <a:solidFill>
                  <a:srgbClr val="000000"/>
                </a:solidFill>
                <a:latin typeface="Courier New"/>
                <a:ea typeface="Courier New"/>
                <a:cs typeface="Courier New"/>
                <a:sym typeface="Courier New"/>
              </a:rPr>
              <a:t>])</a:t>
            </a:r>
            <a:endParaRPr lang="en-US" sz="3336"/>
          </a:p>
          <a:p>
            <a:pPr marL="0" indent="0">
              <a:spcAft>
                <a:spcPts val="3200"/>
              </a:spcAft>
              <a:buNone/>
            </a:pPr>
            <a:endParaRPr lang="en-US" sz="3336"/>
          </a:p>
        </p:txBody>
      </p:sp>
      <p:sp>
        <p:nvSpPr>
          <p:cNvPr id="6" name="Google Shape;122;p18">
            <a:extLst>
              <a:ext uri="{FF2B5EF4-FFF2-40B4-BE49-F238E27FC236}">
                <a16:creationId xmlns:a16="http://schemas.microsoft.com/office/drawing/2014/main" id="{56E29500-02CE-5DDF-BC0C-F2A9B4BCFECD}"/>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Control Flows</a:t>
            </a:r>
            <a:endParaRPr lang="en-US" dirty="0">
              <a:latin typeface="Helvetica Neue"/>
            </a:endParaRPr>
          </a:p>
        </p:txBody>
      </p:sp>
      <p:sp>
        <p:nvSpPr>
          <p:cNvPr id="7" name="Google Shape;122;p18">
            <a:extLst>
              <a:ext uri="{FF2B5EF4-FFF2-40B4-BE49-F238E27FC236}">
                <a16:creationId xmlns:a16="http://schemas.microsoft.com/office/drawing/2014/main" id="{AD044EE2-FD36-8157-1C41-F4F8A5613702}"/>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Hypothetical Scenario</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8"/>
          <p:cNvSpPr txBox="1">
            <a:spLocks noGrp="1"/>
          </p:cNvSpPr>
          <p:nvPr>
            <p:ph type="body" idx="1"/>
          </p:nvPr>
        </p:nvSpPr>
        <p:spPr>
          <a:xfrm>
            <a:off x="1205630" y="3610436"/>
            <a:ext cx="11819883" cy="2563853"/>
          </a:xfrm>
          <a:prstGeom prst="rect">
            <a:avLst/>
          </a:prstGeom>
        </p:spPr>
        <p:txBody>
          <a:bodyPr spcFirstLastPara="1" wrap="square" lIns="243800" tIns="243800" rIns="243800" bIns="243800" anchor="t" anchorCtr="0">
            <a:noAutofit/>
          </a:bodyPr>
          <a:lstStyle/>
          <a:p>
            <a:pPr indent="-795869">
              <a:buSzPct val="70000"/>
            </a:pPr>
            <a:r>
              <a:rPr lang="en" sz="3733" dirty="0"/>
              <a:t>How to use:  </a:t>
            </a:r>
            <a:r>
              <a:rPr lang="en-US" sz="3733" dirty="0">
                <a:solidFill>
                  <a:srgbClr val="AF00DB"/>
                </a:solidFill>
                <a:highlight>
                  <a:srgbClr val="FFFFFE"/>
                </a:highlight>
                <a:latin typeface="Courier New"/>
                <a:ea typeface="Courier New"/>
                <a:cs typeface="Courier New"/>
                <a:sym typeface="Courier New"/>
              </a:rPr>
              <a:t>for</a:t>
            </a:r>
            <a:r>
              <a:rPr lang="en" sz="3733" dirty="0">
                <a:latin typeface="Courier New"/>
                <a:ea typeface="Courier New"/>
                <a:cs typeface="Courier New"/>
                <a:sym typeface="Courier New"/>
              </a:rPr>
              <a:t> </a:t>
            </a:r>
            <a:r>
              <a:rPr lang="en" sz="3733" i="1" dirty="0">
                <a:latin typeface="Courier New"/>
                <a:ea typeface="Courier New"/>
                <a:cs typeface="Courier New"/>
                <a:sym typeface="Courier New"/>
              </a:rPr>
              <a:t>iterator</a:t>
            </a:r>
            <a:r>
              <a:rPr lang="en" sz="3733" dirty="0">
                <a:latin typeface="Courier New"/>
                <a:ea typeface="Courier New"/>
                <a:cs typeface="Courier New"/>
                <a:sym typeface="Courier New"/>
              </a:rPr>
              <a:t> </a:t>
            </a:r>
            <a:r>
              <a:rPr lang="en-US" sz="3733" dirty="0">
                <a:solidFill>
                  <a:srgbClr val="0000FF"/>
                </a:solidFill>
                <a:highlight>
                  <a:srgbClr val="FFFFFE"/>
                </a:highlight>
                <a:latin typeface="Courier New"/>
                <a:ea typeface="Courier New"/>
                <a:cs typeface="Courier New"/>
                <a:sym typeface="Courier New"/>
              </a:rPr>
              <a:t>in</a:t>
            </a:r>
            <a:r>
              <a:rPr lang="en" sz="3733" dirty="0">
                <a:latin typeface="Courier New"/>
                <a:ea typeface="Courier New"/>
                <a:cs typeface="Courier New"/>
                <a:sym typeface="Courier New"/>
              </a:rPr>
              <a:t> </a:t>
            </a:r>
            <a:r>
              <a:rPr lang="en" sz="3733" i="1" dirty="0">
                <a:latin typeface="Courier New"/>
                <a:ea typeface="Courier New"/>
                <a:cs typeface="Courier New"/>
                <a:sym typeface="Courier New"/>
              </a:rPr>
              <a:t>iterable</a:t>
            </a:r>
            <a:r>
              <a:rPr lang="en" sz="3733" dirty="0">
                <a:latin typeface="Courier New"/>
                <a:ea typeface="Courier New"/>
                <a:cs typeface="Courier New"/>
                <a:sym typeface="Courier New"/>
              </a:rPr>
              <a:t>:</a:t>
            </a:r>
            <a:endParaRPr sz="3733" dirty="0">
              <a:latin typeface="Courier New"/>
              <a:ea typeface="Courier New"/>
              <a:cs typeface="Courier New"/>
              <a:sym typeface="Courier New"/>
            </a:endParaRPr>
          </a:p>
          <a:p>
            <a:pPr lvl="1">
              <a:buSzPct val="70000"/>
            </a:pPr>
            <a:r>
              <a:rPr lang="en" sz="3733" dirty="0"/>
              <a:t>String, list, range, etc.</a:t>
            </a:r>
            <a:endParaRPr sz="3733" dirty="0"/>
          </a:p>
          <a:p>
            <a:pPr lvl="1">
              <a:buSzPct val="70000"/>
            </a:pPr>
            <a:r>
              <a:rPr lang="en" sz="3733" dirty="0"/>
              <a:t>Need indentation</a:t>
            </a:r>
            <a:endParaRPr dirty="0"/>
          </a:p>
          <a:p>
            <a:pPr marL="0" indent="0">
              <a:lnSpc>
                <a:spcPct val="135714"/>
              </a:lnSpc>
              <a:buSzPct val="70000"/>
              <a:buNone/>
            </a:pPr>
            <a:endParaRPr lang="en" sz="4267" dirty="0">
              <a:solidFill>
                <a:srgbClr val="000000"/>
              </a:solidFill>
              <a:highlight>
                <a:srgbClr val="FFFFFE"/>
              </a:highlight>
              <a:latin typeface="Courier New"/>
              <a:ea typeface="Courier New"/>
              <a:cs typeface="Courier New"/>
            </a:endParaRPr>
          </a:p>
        </p:txBody>
      </p:sp>
      <p:sp>
        <p:nvSpPr>
          <p:cNvPr id="347" name="Google Shape;347;p48"/>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55</a:t>
            </a:fld>
            <a:endParaRPr>
              <a:solidFill>
                <a:schemeClr val="accent1"/>
              </a:solidFill>
              <a:latin typeface="Lato"/>
              <a:ea typeface="Lato"/>
              <a:cs typeface="Lato"/>
              <a:sym typeface="Lato"/>
            </a:endParaRPr>
          </a:p>
        </p:txBody>
      </p:sp>
      <p:sp>
        <p:nvSpPr>
          <p:cNvPr id="3" name="Google Shape;345;p48">
            <a:extLst>
              <a:ext uri="{FF2B5EF4-FFF2-40B4-BE49-F238E27FC236}">
                <a16:creationId xmlns:a16="http://schemas.microsoft.com/office/drawing/2014/main" id="{2ADB0285-118F-F2DD-C1AF-6F5382CED8C6}"/>
              </a:ext>
            </a:extLst>
          </p:cNvPr>
          <p:cNvSpPr txBox="1">
            <a:spLocks/>
          </p:cNvSpPr>
          <p:nvPr/>
        </p:nvSpPr>
        <p:spPr>
          <a:xfrm>
            <a:off x="1740078" y="8484828"/>
            <a:ext cx="21039200" cy="3231880"/>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35714"/>
              </a:lnSpc>
              <a:buNone/>
            </a:pPr>
            <a:r>
              <a:rPr lang="en-US" sz="4267" dirty="0">
                <a:solidFill>
                  <a:srgbClr val="AF00DB"/>
                </a:solidFill>
                <a:highlight>
                  <a:srgbClr val="FFFFFE"/>
                </a:highlight>
                <a:latin typeface="Courier New"/>
                <a:ea typeface="Courier New"/>
                <a:cs typeface="Courier New"/>
                <a:sym typeface="Courier New"/>
              </a:rPr>
              <a:t>for</a:t>
            </a:r>
            <a:r>
              <a:rPr lang="en-US" sz="4267" dirty="0">
                <a:solidFill>
                  <a:srgbClr val="000000"/>
                </a:solidFill>
                <a:highlight>
                  <a:srgbClr val="FFFFFE"/>
                </a:highlight>
                <a:latin typeface="Courier New"/>
                <a:ea typeface="Courier New"/>
                <a:cs typeface="Courier New"/>
                <a:sym typeface="Courier New"/>
              </a:rPr>
              <a:t> number </a:t>
            </a:r>
            <a:r>
              <a:rPr lang="en-US" sz="4267" dirty="0">
                <a:solidFill>
                  <a:srgbClr val="0000FF"/>
                </a:solidFill>
                <a:highlight>
                  <a:srgbClr val="FFFFFE"/>
                </a:highlight>
                <a:latin typeface="Courier New"/>
                <a:ea typeface="Courier New"/>
                <a:cs typeface="Courier New"/>
                <a:sym typeface="Courier New"/>
              </a:rPr>
              <a:t>in</a:t>
            </a:r>
            <a:r>
              <a:rPr lang="en-US" sz="4267" dirty="0">
                <a:solidFill>
                  <a:srgbClr val="000000"/>
                </a:solidFill>
                <a:highlight>
                  <a:srgbClr val="FFFFFE"/>
                </a:highlight>
                <a:latin typeface="Courier New"/>
                <a:ea typeface="Courier New"/>
                <a:cs typeface="Courier New"/>
                <a:sym typeface="Courier New"/>
              </a:rPr>
              <a:t> </a:t>
            </a:r>
            <a:r>
              <a:rPr lang="en-US" sz="4267" dirty="0">
                <a:solidFill>
                  <a:srgbClr val="795E26"/>
                </a:solidFill>
                <a:highlight>
                  <a:srgbClr val="FFFFFE"/>
                </a:highlight>
                <a:latin typeface="Courier New"/>
                <a:ea typeface="Courier New"/>
                <a:cs typeface="Courier New"/>
                <a:sym typeface="Courier New"/>
              </a:rPr>
              <a:t>range</a:t>
            </a:r>
            <a:r>
              <a:rPr lang="en-US" sz="4267" dirty="0">
                <a:solidFill>
                  <a:srgbClr val="000000"/>
                </a:solidFill>
                <a:highlight>
                  <a:srgbClr val="FFFFFE"/>
                </a:highlight>
                <a:latin typeface="Courier New"/>
                <a:ea typeface="Courier New"/>
                <a:cs typeface="Courier New"/>
                <a:sym typeface="Courier New"/>
              </a:rPr>
              <a:t>(</a:t>
            </a:r>
            <a:r>
              <a:rPr lang="en-US" sz="4267" dirty="0">
                <a:solidFill>
                  <a:srgbClr val="09885A"/>
                </a:solidFill>
                <a:highlight>
                  <a:srgbClr val="FFFFFE"/>
                </a:highlight>
                <a:latin typeface="Courier New"/>
                <a:ea typeface="Courier New"/>
                <a:cs typeface="Courier New"/>
                <a:sym typeface="Courier New"/>
              </a:rPr>
              <a:t>0</a:t>
            </a:r>
            <a:r>
              <a:rPr lang="en-US" sz="4267" dirty="0">
                <a:solidFill>
                  <a:srgbClr val="000000"/>
                </a:solidFill>
                <a:highlight>
                  <a:srgbClr val="FFFFFE"/>
                </a:highlight>
                <a:latin typeface="Courier New"/>
                <a:ea typeface="Courier New"/>
                <a:cs typeface="Courier New"/>
                <a:sym typeface="Courier New"/>
              </a:rPr>
              <a:t>, </a:t>
            </a:r>
            <a:r>
              <a:rPr lang="en-US" sz="4267" dirty="0">
                <a:solidFill>
                  <a:srgbClr val="09885A"/>
                </a:solidFill>
                <a:highlight>
                  <a:srgbClr val="FFFFFE"/>
                </a:highlight>
                <a:latin typeface="Courier New"/>
                <a:ea typeface="Courier New"/>
                <a:cs typeface="Courier New"/>
                <a:sym typeface="Courier New"/>
              </a:rPr>
              <a:t>11</a:t>
            </a:r>
            <a:r>
              <a:rPr lang="en-US" sz="4267" dirty="0">
                <a:solidFill>
                  <a:srgbClr val="000000"/>
                </a:solidFill>
                <a:highlight>
                  <a:srgbClr val="FFFFFE"/>
                </a:highlight>
                <a:latin typeface="Courier New"/>
                <a:ea typeface="Courier New"/>
                <a:cs typeface="Courier New"/>
                <a:sym typeface="Courier New"/>
              </a:rPr>
              <a:t>): </a:t>
            </a:r>
            <a:r>
              <a:rPr lang="en-US" sz="4267" dirty="0">
                <a:solidFill>
                  <a:srgbClr val="008000"/>
                </a:solidFill>
                <a:highlight>
                  <a:srgbClr val="FFFFFE"/>
                </a:highlight>
                <a:latin typeface="Courier New"/>
                <a:ea typeface="Courier New"/>
                <a:cs typeface="Courier New"/>
                <a:sym typeface="Courier New"/>
              </a:rPr>
              <a:t>#range goes through 0, 1, 2, … 10</a:t>
            </a:r>
            <a:endParaRPr lang="en-US" sz="2933" dirty="0">
              <a:solidFill>
                <a:srgbClr val="000000"/>
              </a:solidFill>
              <a:highlight>
                <a:srgbClr val="FFFFFE"/>
              </a:highlight>
              <a:latin typeface="Courier New"/>
              <a:ea typeface="Courier New"/>
              <a:cs typeface="Courier New"/>
            </a:endParaRPr>
          </a:p>
          <a:p>
            <a:pPr marL="0" indent="0">
              <a:lnSpc>
                <a:spcPct val="135714"/>
              </a:lnSpc>
              <a:buNone/>
            </a:pPr>
            <a:r>
              <a:rPr lang="en-US" sz="4267" dirty="0">
                <a:solidFill>
                  <a:srgbClr val="000000"/>
                </a:solidFill>
                <a:highlight>
                  <a:srgbClr val="FFFFFE"/>
                </a:highlight>
                <a:latin typeface="Courier New"/>
                <a:ea typeface="Courier New"/>
                <a:cs typeface="Courier New"/>
                <a:sym typeface="Courier New"/>
              </a:rPr>
              <a:t>  </a:t>
            </a:r>
            <a:r>
              <a:rPr lang="en-US" sz="4267" dirty="0">
                <a:solidFill>
                  <a:srgbClr val="008000"/>
                </a:solidFill>
                <a:highlight>
                  <a:srgbClr val="FFFFFE"/>
                </a:highlight>
                <a:latin typeface="Courier New"/>
                <a:ea typeface="Courier New"/>
                <a:cs typeface="Courier New"/>
                <a:sym typeface="Courier New"/>
              </a:rPr>
              <a:t>#this loop repeats 11 times and number changes to each number</a:t>
            </a:r>
            <a:endParaRPr lang="en-US" sz="4267" dirty="0">
              <a:solidFill>
                <a:srgbClr val="008000"/>
              </a:solidFill>
              <a:highlight>
                <a:srgbClr val="FFFFFE"/>
              </a:highlight>
              <a:latin typeface="Courier New"/>
              <a:ea typeface="Courier New"/>
              <a:cs typeface="Courier New"/>
            </a:endParaRPr>
          </a:p>
          <a:p>
            <a:pPr marL="0" indent="0">
              <a:lnSpc>
                <a:spcPct val="135714"/>
              </a:lnSpc>
              <a:buNone/>
            </a:pPr>
            <a:r>
              <a:rPr lang="en-US" sz="4267" dirty="0">
                <a:solidFill>
                  <a:srgbClr val="000000"/>
                </a:solidFill>
                <a:highlight>
                  <a:srgbClr val="FFFFFE"/>
                </a:highlight>
                <a:latin typeface="Courier New"/>
                <a:ea typeface="Courier New"/>
                <a:cs typeface="Courier New"/>
                <a:sym typeface="Courier New"/>
              </a:rPr>
              <a:t>  </a:t>
            </a:r>
            <a:r>
              <a:rPr lang="en-US" sz="4267" dirty="0">
                <a:solidFill>
                  <a:srgbClr val="795E26"/>
                </a:solidFill>
                <a:highlight>
                  <a:srgbClr val="FFFFFE"/>
                </a:highlight>
                <a:latin typeface="Courier New"/>
                <a:ea typeface="Courier New"/>
                <a:cs typeface="Courier New"/>
                <a:sym typeface="Courier New"/>
              </a:rPr>
              <a:t>print</a:t>
            </a:r>
            <a:r>
              <a:rPr lang="en-US" sz="4267" dirty="0">
                <a:solidFill>
                  <a:srgbClr val="000000"/>
                </a:solidFill>
                <a:highlight>
                  <a:srgbClr val="FFFFFE"/>
                </a:highlight>
                <a:latin typeface="Courier New"/>
                <a:ea typeface="Courier New"/>
                <a:cs typeface="Courier New"/>
                <a:sym typeface="Courier New"/>
              </a:rPr>
              <a:t>(</a:t>
            </a:r>
            <a:r>
              <a:rPr lang="en-US" sz="4267" dirty="0" err="1">
                <a:solidFill>
                  <a:srgbClr val="000000"/>
                </a:solidFill>
                <a:latin typeface="Courier New"/>
                <a:ea typeface="Courier New"/>
                <a:cs typeface="Courier New"/>
                <a:sym typeface="Courier New"/>
              </a:rPr>
              <a:t>word_list</a:t>
            </a:r>
            <a:r>
              <a:rPr lang="en-US" sz="4267" dirty="0">
                <a:solidFill>
                  <a:srgbClr val="000000"/>
                </a:solidFill>
                <a:latin typeface="Courier New"/>
                <a:ea typeface="Courier New"/>
                <a:cs typeface="Courier New"/>
                <a:sym typeface="Courier New"/>
              </a:rPr>
              <a:t>[</a:t>
            </a:r>
            <a:r>
              <a:rPr lang="en-US" sz="4267" dirty="0">
                <a:solidFill>
                  <a:srgbClr val="000000"/>
                </a:solidFill>
                <a:highlight>
                  <a:srgbClr val="FFFFFE"/>
                </a:highlight>
                <a:latin typeface="Courier New"/>
                <a:ea typeface="Courier New"/>
                <a:cs typeface="Courier New"/>
                <a:sym typeface="Courier New"/>
              </a:rPr>
              <a:t>number</a:t>
            </a:r>
            <a:r>
              <a:rPr lang="en-US" sz="4267" dirty="0">
                <a:solidFill>
                  <a:srgbClr val="000000"/>
                </a:solidFill>
                <a:latin typeface="Courier New"/>
                <a:ea typeface="Courier New"/>
                <a:cs typeface="Courier New"/>
                <a:sym typeface="Courier New"/>
              </a:rPr>
              <a:t>]</a:t>
            </a:r>
            <a:r>
              <a:rPr lang="en-US" sz="4267" dirty="0">
                <a:solidFill>
                  <a:srgbClr val="000000"/>
                </a:solidFill>
                <a:highlight>
                  <a:srgbClr val="FFFFFE"/>
                </a:highlight>
                <a:latin typeface="Courier New"/>
                <a:ea typeface="Courier New"/>
                <a:cs typeface="Courier New"/>
                <a:sym typeface="Courier New"/>
              </a:rPr>
              <a:t>)</a:t>
            </a:r>
            <a:endParaRPr lang="en-US" sz="4267" dirty="0">
              <a:latin typeface="Courier New"/>
              <a:ea typeface="Courier New"/>
              <a:cs typeface="Courier New"/>
            </a:endParaRPr>
          </a:p>
        </p:txBody>
      </p:sp>
      <p:sp>
        <p:nvSpPr>
          <p:cNvPr id="7" name="Google Shape;321;p45">
            <a:extLst>
              <a:ext uri="{FF2B5EF4-FFF2-40B4-BE49-F238E27FC236}">
                <a16:creationId xmlns:a16="http://schemas.microsoft.com/office/drawing/2014/main" id="{A80ACE4A-7DA4-7E99-2289-40E70C290C62}"/>
              </a:ext>
            </a:extLst>
          </p:cNvPr>
          <p:cNvSpPr txBox="1">
            <a:spLocks/>
          </p:cNvSpPr>
          <p:nvPr/>
        </p:nvSpPr>
        <p:spPr>
          <a:xfrm>
            <a:off x="1835490" y="6434351"/>
            <a:ext cx="21468483" cy="2458440"/>
          </a:xfrm>
          <a:prstGeom prst="rect">
            <a:avLst/>
          </a:prstGeom>
          <a:noFill/>
          <a:ln>
            <a:noFill/>
          </a:ln>
        </p:spPr>
        <p:txBody>
          <a:bodyPr spcFirstLastPara="1" wrap="square" lIns="243800" tIns="243800" rIns="243800" bIns="243800"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buNone/>
            </a:pPr>
            <a:r>
              <a:rPr lang="en-US" sz="4267" dirty="0" err="1">
                <a:solidFill>
                  <a:srgbClr val="000000"/>
                </a:solidFill>
                <a:latin typeface="Courier New"/>
                <a:ea typeface="Courier New"/>
                <a:cs typeface="Courier New"/>
                <a:sym typeface="Courier New"/>
              </a:rPr>
              <a:t>word_list</a:t>
            </a:r>
            <a:r>
              <a:rPr lang="en-US" sz="4267" dirty="0">
                <a:solidFill>
                  <a:srgbClr val="000000"/>
                </a:solidFill>
                <a:latin typeface="Courier New"/>
                <a:ea typeface="Courier New"/>
                <a:cs typeface="Courier New"/>
                <a:sym typeface="Courier New"/>
              </a:rPr>
              <a:t> = [</a:t>
            </a:r>
            <a:r>
              <a:rPr lang="en-US" sz="4267" dirty="0">
                <a:solidFill>
                  <a:srgbClr val="A31515"/>
                </a:solidFill>
                <a:latin typeface="Courier New"/>
                <a:ea typeface="Courier New"/>
                <a:cs typeface="Courier New"/>
                <a:sym typeface="Courier New"/>
              </a:rPr>
              <a:t>"Lorem"</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"ipsum"</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"dolor"</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"sit"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dirty="0" err="1">
                <a:solidFill>
                  <a:srgbClr val="A31515"/>
                </a:solidFill>
                <a:latin typeface="Courier New"/>
                <a:ea typeface="Courier New"/>
                <a:cs typeface="Courier New"/>
                <a:sym typeface="Courier New"/>
              </a:rPr>
              <a:t>amet</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dirty="0" err="1">
                <a:solidFill>
                  <a:srgbClr val="A31515"/>
                </a:solidFill>
                <a:latin typeface="Courier New"/>
                <a:ea typeface="Courier New"/>
                <a:cs typeface="Courier New"/>
                <a:sym typeface="Courier New"/>
              </a:rPr>
              <a:t>fusce</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dirty="0" err="1">
                <a:solidFill>
                  <a:srgbClr val="A31515"/>
                </a:solidFill>
                <a:latin typeface="Courier New"/>
                <a:ea typeface="Courier New"/>
                <a:cs typeface="Courier New"/>
                <a:sym typeface="Courier New"/>
              </a:rPr>
              <a:t>rhoncus</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"mi"</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dirty="0" err="1">
                <a:solidFill>
                  <a:srgbClr val="A31515"/>
                </a:solidFill>
                <a:latin typeface="Courier New"/>
                <a:ea typeface="Courier New"/>
                <a:cs typeface="Courier New"/>
                <a:sym typeface="Courier New"/>
              </a:rPr>
              <a:t>viverra</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dirty="0" err="1">
                <a:solidFill>
                  <a:srgbClr val="A31515"/>
                </a:solidFill>
                <a:latin typeface="Courier New"/>
                <a:ea typeface="Courier New"/>
                <a:cs typeface="Courier New"/>
                <a:sym typeface="Courier New"/>
              </a:rPr>
              <a:t>velit</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 </a:t>
            </a:r>
            <a:r>
              <a:rPr lang="en-US" sz="4267" dirty="0">
                <a:solidFill>
                  <a:srgbClr val="A31515"/>
                </a:solidFill>
                <a:latin typeface="Courier New"/>
                <a:ea typeface="Courier New"/>
                <a:cs typeface="Courier New"/>
                <a:sym typeface="Courier New"/>
              </a:rPr>
              <a:t>"</a:t>
            </a:r>
            <a:r>
              <a:rPr lang="en-US" sz="4267" dirty="0" err="1">
                <a:solidFill>
                  <a:srgbClr val="A31515"/>
                </a:solidFill>
                <a:latin typeface="Courier New"/>
                <a:ea typeface="Courier New"/>
                <a:cs typeface="Courier New"/>
                <a:sym typeface="Courier New"/>
              </a:rPr>
              <a:t>mattis</a:t>
            </a:r>
            <a:r>
              <a:rPr lang="en-US" sz="4267" dirty="0">
                <a:solidFill>
                  <a:srgbClr val="A31515"/>
                </a:solidFill>
                <a:latin typeface="Courier New"/>
                <a:ea typeface="Courier New"/>
                <a:cs typeface="Courier New"/>
                <a:sym typeface="Courier New"/>
              </a:rPr>
              <a:t>"</a:t>
            </a:r>
            <a:r>
              <a:rPr lang="en-US" sz="4267" dirty="0">
                <a:solidFill>
                  <a:srgbClr val="000000"/>
                </a:solidFill>
                <a:latin typeface="Courier New"/>
                <a:ea typeface="Courier New"/>
                <a:cs typeface="Courier New"/>
                <a:sym typeface="Courier New"/>
              </a:rPr>
              <a:t>]</a:t>
            </a:r>
            <a:endParaRPr lang="en-US" sz="4267" dirty="0">
              <a:solidFill>
                <a:srgbClr val="595959"/>
              </a:solidFill>
            </a:endParaRPr>
          </a:p>
        </p:txBody>
      </p:sp>
      <p:sp>
        <p:nvSpPr>
          <p:cNvPr id="6" name="Google Shape;122;p18">
            <a:extLst>
              <a:ext uri="{FF2B5EF4-FFF2-40B4-BE49-F238E27FC236}">
                <a16:creationId xmlns:a16="http://schemas.microsoft.com/office/drawing/2014/main" id="{862127AA-45BA-A99C-8D0C-A4349D039EF8}"/>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Control Flows</a:t>
            </a:r>
            <a:endParaRPr lang="en-US" dirty="0">
              <a:latin typeface="Helvetica Neue"/>
            </a:endParaRPr>
          </a:p>
        </p:txBody>
      </p:sp>
      <p:sp>
        <p:nvSpPr>
          <p:cNvPr id="8" name="Google Shape;122;p18">
            <a:extLst>
              <a:ext uri="{FF2B5EF4-FFF2-40B4-BE49-F238E27FC236}">
                <a16:creationId xmlns:a16="http://schemas.microsoft.com/office/drawing/2014/main" id="{3E98A9B3-7C32-4BB6-C14C-03DAA06518D6}"/>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For loops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4" name="Google Shape;354;p49"/>
          <p:cNvSpPr txBox="1">
            <a:spLocks noGrp="1"/>
          </p:cNvSpPr>
          <p:nvPr>
            <p:ph type="body" idx="1"/>
          </p:nvPr>
        </p:nvSpPr>
        <p:spPr>
          <a:xfrm>
            <a:off x="1672454" y="8717028"/>
            <a:ext cx="22486400" cy="2844072"/>
          </a:xfrm>
          <a:prstGeom prst="rect">
            <a:avLst/>
          </a:prstGeom>
        </p:spPr>
        <p:txBody>
          <a:bodyPr spcFirstLastPara="1" wrap="square" lIns="243800" tIns="243800" rIns="243800" bIns="243800" anchor="t" anchorCtr="0">
            <a:noAutofit/>
          </a:bodyPr>
          <a:lstStyle/>
          <a:p>
            <a:pPr marL="0" indent="0">
              <a:buNone/>
            </a:pPr>
            <a:r>
              <a:rPr lang="en" sz="3733" dirty="0">
                <a:solidFill>
                  <a:srgbClr val="AF00DB"/>
                </a:solidFill>
                <a:highlight>
                  <a:srgbClr val="FFFFFE"/>
                </a:highlight>
                <a:latin typeface="Courier New"/>
                <a:ea typeface="Courier New"/>
                <a:cs typeface="Courier New"/>
                <a:sym typeface="Courier New"/>
              </a:rPr>
              <a:t>for</a:t>
            </a:r>
            <a:r>
              <a:rPr lang="en" sz="3733" dirty="0">
                <a:solidFill>
                  <a:srgbClr val="000000"/>
                </a:solidFill>
                <a:highlight>
                  <a:srgbClr val="FFFFFE"/>
                </a:highlight>
                <a:latin typeface="Courier New"/>
                <a:ea typeface="Courier New"/>
                <a:cs typeface="Courier New"/>
                <a:sym typeface="Courier New"/>
              </a:rPr>
              <a:t> word </a:t>
            </a:r>
            <a:r>
              <a:rPr lang="en" sz="3733" dirty="0">
                <a:solidFill>
                  <a:srgbClr val="0000FF"/>
                </a:solidFill>
                <a:highlight>
                  <a:srgbClr val="FFFFFE"/>
                </a:highlight>
                <a:latin typeface="Courier New"/>
                <a:ea typeface="Courier New"/>
                <a:cs typeface="Courier New"/>
                <a:sym typeface="Courier New"/>
              </a:rPr>
              <a:t>in</a:t>
            </a:r>
            <a:r>
              <a:rPr lang="en" sz="3733" dirty="0">
                <a:solidFill>
                  <a:srgbClr val="000000"/>
                </a:solidFill>
                <a:highlight>
                  <a:srgbClr val="FFFFFE"/>
                </a:highlight>
                <a:latin typeface="Courier New"/>
                <a:ea typeface="Courier New"/>
                <a:cs typeface="Courier New"/>
                <a:sym typeface="Courier New"/>
              </a:rPr>
              <a:t> </a:t>
            </a:r>
            <a:r>
              <a:rPr lang="en" sz="3733" dirty="0" err="1">
                <a:solidFill>
                  <a:srgbClr val="000000"/>
                </a:solidFill>
                <a:highlight>
                  <a:srgbClr val="FFFFFE"/>
                </a:highlight>
                <a:latin typeface="Courier New"/>
                <a:ea typeface="Courier New"/>
                <a:cs typeface="Courier New"/>
                <a:sym typeface="Courier New"/>
              </a:rPr>
              <a:t>word_list</a:t>
            </a:r>
            <a:r>
              <a:rPr lang="en" sz="3733" dirty="0">
                <a:solidFill>
                  <a:srgbClr val="000000"/>
                </a:solidFill>
                <a:highlight>
                  <a:srgbClr val="FFFFFE"/>
                </a:highlight>
                <a:latin typeface="Courier New"/>
                <a:ea typeface="Courier New"/>
                <a:cs typeface="Courier New"/>
                <a:sym typeface="Courier New"/>
              </a:rPr>
              <a:t>:</a:t>
            </a:r>
            <a:endParaRPr lang="en-US" sz="3733" dirty="0">
              <a:solidFill>
                <a:srgbClr val="000000"/>
              </a:solidFill>
              <a:highlight>
                <a:srgbClr val="FFFFFE"/>
              </a:highlight>
              <a:latin typeface="Courier New"/>
              <a:ea typeface="Courier New"/>
              <a:cs typeface="Courier New"/>
            </a:endParaRPr>
          </a:p>
          <a:p>
            <a:pPr marL="0" indent="0">
              <a:lnSpc>
                <a:spcPct val="135714"/>
              </a:lnSpc>
              <a:buNone/>
            </a:pPr>
            <a:r>
              <a:rPr lang="en" sz="3733" dirty="0">
                <a:solidFill>
                  <a:srgbClr val="000000"/>
                </a:solidFill>
                <a:highlight>
                  <a:srgbClr val="FFFFFE"/>
                </a:highlight>
                <a:latin typeface="Courier New"/>
                <a:ea typeface="Courier New"/>
                <a:cs typeface="Courier New"/>
                <a:sym typeface="Courier New"/>
              </a:rPr>
              <a:t>  </a:t>
            </a:r>
            <a:r>
              <a:rPr lang="en" sz="3733" dirty="0">
                <a:solidFill>
                  <a:srgbClr val="008000"/>
                </a:solidFill>
                <a:highlight>
                  <a:srgbClr val="FFFFFE"/>
                </a:highlight>
                <a:latin typeface="Courier New"/>
                <a:ea typeface="Courier New"/>
                <a:cs typeface="Courier New"/>
                <a:sym typeface="Courier New"/>
              </a:rPr>
              <a:t>#this loop does the exact same thing but with less typing</a:t>
            </a:r>
            <a:endParaRPr sz="3733" dirty="0">
              <a:solidFill>
                <a:srgbClr val="008000"/>
              </a:solidFill>
              <a:highlight>
                <a:srgbClr val="FFFFFE"/>
              </a:highlight>
              <a:latin typeface="Courier New"/>
              <a:ea typeface="Courier New"/>
              <a:cs typeface="Courier New"/>
              <a:sym typeface="Courier New"/>
            </a:endParaRPr>
          </a:p>
          <a:p>
            <a:pPr marL="0" indent="0">
              <a:lnSpc>
                <a:spcPct val="135714"/>
              </a:lnSpc>
              <a:buNone/>
            </a:pPr>
            <a:r>
              <a:rPr lang="en" sz="3733" dirty="0">
                <a:solidFill>
                  <a:srgbClr val="000000"/>
                </a:solidFill>
                <a:highlight>
                  <a:srgbClr val="FFFFFE"/>
                </a:highlight>
                <a:latin typeface="Courier New"/>
                <a:ea typeface="Courier New"/>
                <a:cs typeface="Courier New"/>
                <a:sym typeface="Courier New"/>
              </a:rPr>
              <a:t>  </a:t>
            </a:r>
            <a:r>
              <a:rPr lang="en" sz="3733" dirty="0">
                <a:solidFill>
                  <a:srgbClr val="795E26"/>
                </a:solidFill>
                <a:highlight>
                  <a:srgbClr val="FFFFFE"/>
                </a:highlight>
                <a:latin typeface="Courier New"/>
                <a:ea typeface="Courier New"/>
                <a:cs typeface="Courier New"/>
                <a:sym typeface="Courier New"/>
              </a:rPr>
              <a:t>print</a:t>
            </a:r>
            <a:r>
              <a:rPr lang="en" sz="3733" dirty="0">
                <a:solidFill>
                  <a:srgbClr val="000000"/>
                </a:solidFill>
                <a:highlight>
                  <a:srgbClr val="FFFFFE"/>
                </a:highlight>
                <a:latin typeface="Courier New"/>
                <a:ea typeface="Courier New"/>
                <a:cs typeface="Courier New"/>
                <a:sym typeface="Courier New"/>
              </a:rPr>
              <a:t>(word)</a:t>
            </a:r>
            <a:endParaRPr sz="3733" dirty="0">
              <a:latin typeface="Courier New"/>
              <a:ea typeface="Courier New"/>
              <a:cs typeface="Courier New"/>
              <a:sym typeface="Courier New"/>
            </a:endParaRPr>
          </a:p>
        </p:txBody>
      </p:sp>
      <p:sp>
        <p:nvSpPr>
          <p:cNvPr id="353" name="Google Shape;353;p49"/>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56</a:t>
            </a:fld>
            <a:endParaRPr>
              <a:solidFill>
                <a:schemeClr val="accent1"/>
              </a:solidFill>
              <a:latin typeface="Lato"/>
              <a:ea typeface="Lato"/>
              <a:cs typeface="Lato"/>
              <a:sym typeface="Lato"/>
            </a:endParaRPr>
          </a:p>
        </p:txBody>
      </p:sp>
      <p:sp>
        <p:nvSpPr>
          <p:cNvPr id="7" name="Google Shape;345;p48">
            <a:extLst>
              <a:ext uri="{FF2B5EF4-FFF2-40B4-BE49-F238E27FC236}">
                <a16:creationId xmlns:a16="http://schemas.microsoft.com/office/drawing/2014/main" id="{BEB0BDDB-BDA1-7351-7351-B42AC8634CF0}"/>
              </a:ext>
            </a:extLst>
          </p:cNvPr>
          <p:cNvSpPr txBox="1">
            <a:spLocks/>
          </p:cNvSpPr>
          <p:nvPr/>
        </p:nvSpPr>
        <p:spPr>
          <a:xfrm>
            <a:off x="1673990" y="5912671"/>
            <a:ext cx="21039200" cy="3231880"/>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35714"/>
              </a:lnSpc>
              <a:buNone/>
            </a:pPr>
            <a:r>
              <a:rPr lang="en-US" sz="3733" dirty="0">
                <a:solidFill>
                  <a:srgbClr val="AF00DB"/>
                </a:solidFill>
                <a:highlight>
                  <a:srgbClr val="FFFFFE"/>
                </a:highlight>
                <a:latin typeface="Courier New"/>
                <a:ea typeface="Courier New"/>
                <a:cs typeface="Courier New"/>
                <a:sym typeface="Courier New"/>
              </a:rPr>
              <a:t>for</a:t>
            </a:r>
            <a:r>
              <a:rPr lang="en-US" sz="3733" dirty="0">
                <a:solidFill>
                  <a:srgbClr val="000000"/>
                </a:solidFill>
                <a:highlight>
                  <a:srgbClr val="FFFFFE"/>
                </a:highlight>
                <a:latin typeface="Courier New"/>
                <a:ea typeface="Courier New"/>
                <a:cs typeface="Courier New"/>
                <a:sym typeface="Courier New"/>
              </a:rPr>
              <a:t> number </a:t>
            </a:r>
            <a:r>
              <a:rPr lang="en-US" sz="3733" dirty="0">
                <a:solidFill>
                  <a:srgbClr val="0000FF"/>
                </a:solidFill>
                <a:highlight>
                  <a:srgbClr val="FFFFFE"/>
                </a:highlight>
                <a:latin typeface="Courier New"/>
                <a:ea typeface="Courier New"/>
                <a:cs typeface="Courier New"/>
                <a:sym typeface="Courier New"/>
              </a:rPr>
              <a:t>in</a:t>
            </a:r>
            <a:r>
              <a:rPr lang="en-US" sz="3733" dirty="0">
                <a:solidFill>
                  <a:srgbClr val="000000"/>
                </a:solidFill>
                <a:highlight>
                  <a:srgbClr val="FFFFFE"/>
                </a:highlight>
                <a:latin typeface="Courier New"/>
                <a:ea typeface="Courier New"/>
                <a:cs typeface="Courier New"/>
                <a:sym typeface="Courier New"/>
              </a:rPr>
              <a:t> </a:t>
            </a:r>
            <a:r>
              <a:rPr lang="en-US" sz="3733" dirty="0">
                <a:solidFill>
                  <a:srgbClr val="795E26"/>
                </a:solidFill>
                <a:highlight>
                  <a:srgbClr val="FFFFFE"/>
                </a:highlight>
                <a:latin typeface="Courier New"/>
                <a:ea typeface="Courier New"/>
                <a:cs typeface="Courier New"/>
                <a:sym typeface="Courier New"/>
              </a:rPr>
              <a:t>range</a:t>
            </a:r>
            <a:r>
              <a:rPr lang="en-US" sz="3733" dirty="0">
                <a:solidFill>
                  <a:srgbClr val="000000"/>
                </a:solidFill>
                <a:highlight>
                  <a:srgbClr val="FFFFFE"/>
                </a:highlight>
                <a:latin typeface="Courier New"/>
                <a:ea typeface="Courier New"/>
                <a:cs typeface="Courier New"/>
                <a:sym typeface="Courier New"/>
              </a:rPr>
              <a:t>(</a:t>
            </a:r>
            <a:r>
              <a:rPr lang="en-US" sz="3733" dirty="0">
                <a:solidFill>
                  <a:srgbClr val="09885A"/>
                </a:solidFill>
                <a:highlight>
                  <a:srgbClr val="FFFFFE"/>
                </a:highlight>
                <a:latin typeface="Courier New"/>
                <a:ea typeface="Courier New"/>
                <a:cs typeface="Courier New"/>
                <a:sym typeface="Courier New"/>
              </a:rPr>
              <a:t>0</a:t>
            </a:r>
            <a:r>
              <a:rPr lang="en-US" sz="3733" dirty="0">
                <a:solidFill>
                  <a:srgbClr val="000000"/>
                </a:solidFill>
                <a:highlight>
                  <a:srgbClr val="FFFFFE"/>
                </a:highlight>
                <a:latin typeface="Courier New"/>
                <a:ea typeface="Courier New"/>
                <a:cs typeface="Courier New"/>
                <a:sym typeface="Courier New"/>
              </a:rPr>
              <a:t>, </a:t>
            </a:r>
            <a:r>
              <a:rPr lang="en-US" sz="3733" dirty="0">
                <a:solidFill>
                  <a:srgbClr val="09885A"/>
                </a:solidFill>
                <a:highlight>
                  <a:srgbClr val="FFFFFE"/>
                </a:highlight>
                <a:latin typeface="Courier New"/>
                <a:ea typeface="Courier New"/>
                <a:cs typeface="Courier New"/>
                <a:sym typeface="Courier New"/>
              </a:rPr>
              <a:t>11</a:t>
            </a:r>
            <a:r>
              <a:rPr lang="en-US" sz="3733" dirty="0">
                <a:solidFill>
                  <a:srgbClr val="000000"/>
                </a:solidFill>
                <a:highlight>
                  <a:srgbClr val="FFFFFE"/>
                </a:highlight>
                <a:latin typeface="Courier New"/>
                <a:ea typeface="Courier New"/>
                <a:cs typeface="Courier New"/>
                <a:sym typeface="Courier New"/>
              </a:rPr>
              <a:t>): </a:t>
            </a:r>
            <a:r>
              <a:rPr lang="en-US" sz="3733" dirty="0">
                <a:solidFill>
                  <a:srgbClr val="008000"/>
                </a:solidFill>
                <a:highlight>
                  <a:srgbClr val="FFFFFE"/>
                </a:highlight>
                <a:latin typeface="Courier New"/>
                <a:ea typeface="Courier New"/>
                <a:cs typeface="Courier New"/>
                <a:sym typeface="Courier New"/>
              </a:rPr>
              <a:t>#range goes through 0, 1, 2, … 10</a:t>
            </a:r>
            <a:endParaRPr lang="en-US" sz="3733">
              <a:solidFill>
                <a:srgbClr val="000000"/>
              </a:solidFill>
              <a:highlight>
                <a:srgbClr val="FFFFFE"/>
              </a:highlight>
              <a:latin typeface="Courier New"/>
              <a:ea typeface="Courier New"/>
              <a:cs typeface="Courier New"/>
            </a:endParaRPr>
          </a:p>
          <a:p>
            <a:pPr marL="0" indent="0">
              <a:lnSpc>
                <a:spcPct val="135714"/>
              </a:lnSpc>
              <a:buNone/>
            </a:pPr>
            <a:r>
              <a:rPr lang="en-US" sz="3733" dirty="0">
                <a:solidFill>
                  <a:srgbClr val="000000"/>
                </a:solidFill>
                <a:highlight>
                  <a:srgbClr val="FFFFFE"/>
                </a:highlight>
                <a:latin typeface="Courier New"/>
                <a:ea typeface="Courier New"/>
                <a:cs typeface="Courier New"/>
                <a:sym typeface="Courier New"/>
              </a:rPr>
              <a:t>  </a:t>
            </a:r>
            <a:r>
              <a:rPr lang="en-US" sz="3733" dirty="0">
                <a:solidFill>
                  <a:srgbClr val="008000"/>
                </a:solidFill>
                <a:highlight>
                  <a:srgbClr val="FFFFFE"/>
                </a:highlight>
                <a:latin typeface="Courier New"/>
                <a:ea typeface="Courier New"/>
                <a:cs typeface="Courier New"/>
                <a:sym typeface="Courier New"/>
              </a:rPr>
              <a:t>#this loop repeats 11 times and number changes to each number</a:t>
            </a:r>
            <a:endParaRPr lang="en-US" sz="3733" dirty="0">
              <a:solidFill>
                <a:srgbClr val="008000"/>
              </a:solidFill>
              <a:highlight>
                <a:srgbClr val="FFFFFE"/>
              </a:highlight>
              <a:latin typeface="Courier New"/>
              <a:ea typeface="Courier New"/>
              <a:cs typeface="Courier New"/>
            </a:endParaRPr>
          </a:p>
          <a:p>
            <a:pPr marL="0" indent="0">
              <a:lnSpc>
                <a:spcPct val="135714"/>
              </a:lnSpc>
              <a:buNone/>
            </a:pPr>
            <a:r>
              <a:rPr lang="en-US" sz="3733" dirty="0">
                <a:solidFill>
                  <a:srgbClr val="000000"/>
                </a:solidFill>
                <a:highlight>
                  <a:srgbClr val="FFFFFE"/>
                </a:highlight>
                <a:latin typeface="Courier New"/>
                <a:ea typeface="Courier New"/>
                <a:cs typeface="Courier New"/>
                <a:sym typeface="Courier New"/>
              </a:rPr>
              <a:t>  </a:t>
            </a:r>
            <a:r>
              <a:rPr lang="en-US" sz="3733" dirty="0">
                <a:solidFill>
                  <a:srgbClr val="795E26"/>
                </a:solidFill>
                <a:highlight>
                  <a:srgbClr val="FFFFFE"/>
                </a:highlight>
                <a:latin typeface="Courier New"/>
                <a:ea typeface="Courier New"/>
                <a:cs typeface="Courier New"/>
                <a:sym typeface="Courier New"/>
              </a:rPr>
              <a:t>print</a:t>
            </a:r>
            <a:r>
              <a:rPr lang="en-US" sz="3733" dirty="0">
                <a:solidFill>
                  <a:srgbClr val="000000"/>
                </a:solidFill>
                <a:highlight>
                  <a:srgbClr val="FFFFFE"/>
                </a:highlight>
                <a:latin typeface="Courier New"/>
                <a:ea typeface="Courier New"/>
                <a:cs typeface="Courier New"/>
                <a:sym typeface="Courier New"/>
              </a:rPr>
              <a:t>(</a:t>
            </a:r>
            <a:r>
              <a:rPr lang="en-US" sz="3733" dirty="0" err="1">
                <a:solidFill>
                  <a:srgbClr val="000000"/>
                </a:solidFill>
                <a:latin typeface="Courier New"/>
                <a:ea typeface="Courier New"/>
                <a:cs typeface="Courier New"/>
                <a:sym typeface="Courier New"/>
              </a:rPr>
              <a:t>word_list</a:t>
            </a:r>
            <a:r>
              <a:rPr lang="en-US" sz="3733" dirty="0">
                <a:solidFill>
                  <a:srgbClr val="000000"/>
                </a:solidFill>
                <a:latin typeface="Courier New"/>
                <a:ea typeface="Courier New"/>
                <a:cs typeface="Courier New"/>
                <a:sym typeface="Courier New"/>
              </a:rPr>
              <a:t>[</a:t>
            </a:r>
            <a:r>
              <a:rPr lang="en-US" sz="3733" dirty="0">
                <a:solidFill>
                  <a:srgbClr val="000000"/>
                </a:solidFill>
                <a:highlight>
                  <a:srgbClr val="FFFFFE"/>
                </a:highlight>
                <a:latin typeface="Courier New"/>
                <a:ea typeface="Courier New"/>
                <a:cs typeface="Courier New"/>
                <a:sym typeface="Courier New"/>
              </a:rPr>
              <a:t>number</a:t>
            </a:r>
            <a:r>
              <a:rPr lang="en-US" sz="3733" dirty="0">
                <a:solidFill>
                  <a:srgbClr val="000000"/>
                </a:solidFill>
                <a:latin typeface="Courier New"/>
                <a:ea typeface="Courier New"/>
                <a:cs typeface="Courier New"/>
                <a:sym typeface="Courier New"/>
              </a:rPr>
              <a:t>]</a:t>
            </a:r>
            <a:r>
              <a:rPr lang="en-US" sz="3733" dirty="0">
                <a:solidFill>
                  <a:srgbClr val="000000"/>
                </a:solidFill>
                <a:highlight>
                  <a:srgbClr val="FFFFFE"/>
                </a:highlight>
                <a:latin typeface="Courier New"/>
                <a:ea typeface="Courier New"/>
                <a:cs typeface="Courier New"/>
                <a:sym typeface="Courier New"/>
              </a:rPr>
              <a:t>)</a:t>
            </a:r>
            <a:endParaRPr lang="en-US" sz="3733">
              <a:latin typeface="Courier New"/>
              <a:ea typeface="Courier New"/>
              <a:cs typeface="Courier New"/>
            </a:endParaRPr>
          </a:p>
        </p:txBody>
      </p:sp>
      <p:sp>
        <p:nvSpPr>
          <p:cNvPr id="9" name="Google Shape;321;p45">
            <a:extLst>
              <a:ext uri="{FF2B5EF4-FFF2-40B4-BE49-F238E27FC236}">
                <a16:creationId xmlns:a16="http://schemas.microsoft.com/office/drawing/2014/main" id="{26A5A441-EBFE-EE6D-924C-3032D96BA134}"/>
              </a:ext>
            </a:extLst>
          </p:cNvPr>
          <p:cNvSpPr txBox="1">
            <a:spLocks/>
          </p:cNvSpPr>
          <p:nvPr/>
        </p:nvSpPr>
        <p:spPr>
          <a:xfrm>
            <a:off x="1769402" y="3862193"/>
            <a:ext cx="21468483" cy="2458440"/>
          </a:xfrm>
          <a:prstGeom prst="rect">
            <a:avLst/>
          </a:prstGeom>
          <a:noFill/>
          <a:ln>
            <a:noFill/>
          </a:ln>
        </p:spPr>
        <p:txBody>
          <a:bodyPr spcFirstLastPara="1" wrap="square" lIns="243800" tIns="243800" rIns="243800" bIns="243800"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buNone/>
            </a:pPr>
            <a:r>
              <a:rPr lang="en-US" sz="3733" err="1">
                <a:solidFill>
                  <a:srgbClr val="000000"/>
                </a:solidFill>
                <a:latin typeface="Courier New"/>
                <a:ea typeface="Courier New"/>
                <a:cs typeface="Courier New"/>
                <a:sym typeface="Courier New"/>
              </a:rPr>
              <a:t>word_list</a:t>
            </a:r>
            <a:r>
              <a:rPr lang="en-US" sz="3733" dirty="0">
                <a:solidFill>
                  <a:srgbClr val="000000"/>
                </a:solidFill>
                <a:latin typeface="Courier New"/>
                <a:ea typeface="Courier New"/>
                <a:cs typeface="Courier New"/>
                <a:sym typeface="Courier New"/>
              </a:rPr>
              <a:t> = [</a:t>
            </a:r>
            <a:r>
              <a:rPr lang="en-US" sz="3733" dirty="0">
                <a:solidFill>
                  <a:srgbClr val="A31515"/>
                </a:solidFill>
                <a:latin typeface="Courier New"/>
                <a:ea typeface="Courier New"/>
                <a:cs typeface="Courier New"/>
                <a:sym typeface="Courier New"/>
              </a:rPr>
              <a:t>"Lorem"</a:t>
            </a:r>
            <a:r>
              <a:rPr lang="en-US" sz="3733" dirty="0">
                <a:solidFill>
                  <a:srgbClr val="000000"/>
                </a:solidFill>
                <a:latin typeface="Courier New"/>
                <a:ea typeface="Courier New"/>
                <a:cs typeface="Courier New"/>
                <a:sym typeface="Courier New"/>
              </a:rPr>
              <a:t>, </a:t>
            </a:r>
            <a:r>
              <a:rPr lang="en-US" sz="3733" dirty="0">
                <a:solidFill>
                  <a:srgbClr val="A31515"/>
                </a:solidFill>
                <a:latin typeface="Courier New"/>
                <a:ea typeface="Courier New"/>
                <a:cs typeface="Courier New"/>
                <a:sym typeface="Courier New"/>
              </a:rPr>
              <a:t>"ipsum"</a:t>
            </a:r>
            <a:r>
              <a:rPr lang="en-US" sz="3733" dirty="0">
                <a:solidFill>
                  <a:srgbClr val="000000"/>
                </a:solidFill>
                <a:latin typeface="Courier New"/>
                <a:ea typeface="Courier New"/>
                <a:cs typeface="Courier New"/>
                <a:sym typeface="Courier New"/>
              </a:rPr>
              <a:t>, </a:t>
            </a:r>
            <a:r>
              <a:rPr lang="en-US" sz="3733" dirty="0">
                <a:solidFill>
                  <a:srgbClr val="A31515"/>
                </a:solidFill>
                <a:latin typeface="Courier New"/>
                <a:ea typeface="Courier New"/>
                <a:cs typeface="Courier New"/>
                <a:sym typeface="Courier New"/>
              </a:rPr>
              <a:t>"dolor"</a:t>
            </a:r>
            <a:r>
              <a:rPr lang="en-US" sz="3733" dirty="0">
                <a:solidFill>
                  <a:srgbClr val="000000"/>
                </a:solidFill>
                <a:latin typeface="Courier New"/>
                <a:ea typeface="Courier New"/>
                <a:cs typeface="Courier New"/>
                <a:sym typeface="Courier New"/>
              </a:rPr>
              <a:t>, </a:t>
            </a:r>
            <a:r>
              <a:rPr lang="en-US" sz="3733" dirty="0">
                <a:solidFill>
                  <a:srgbClr val="A31515"/>
                </a:solidFill>
                <a:latin typeface="Courier New"/>
                <a:ea typeface="Courier New"/>
                <a:cs typeface="Courier New"/>
                <a:sym typeface="Courier New"/>
              </a:rPr>
              <a:t>"sit"</a:t>
            </a:r>
            <a:r>
              <a:rPr lang="en-US" sz="3733" dirty="0">
                <a:solidFill>
                  <a:srgbClr val="000000"/>
                </a:solidFill>
                <a:latin typeface="Courier New"/>
                <a:ea typeface="Courier New"/>
                <a:cs typeface="Courier New"/>
                <a:sym typeface="Courier New"/>
              </a:rPr>
              <a:t>, </a:t>
            </a:r>
            <a:r>
              <a:rPr lang="en-US" sz="3733" dirty="0">
                <a:solidFill>
                  <a:srgbClr val="A31515"/>
                </a:solidFill>
                <a:latin typeface="Courier New"/>
                <a:ea typeface="Courier New"/>
                <a:cs typeface="Courier New"/>
                <a:sym typeface="Courier New"/>
              </a:rPr>
              <a:t>"</a:t>
            </a:r>
            <a:r>
              <a:rPr lang="en-US" sz="3733" err="1">
                <a:solidFill>
                  <a:srgbClr val="A31515"/>
                </a:solidFill>
                <a:latin typeface="Courier New"/>
                <a:ea typeface="Courier New"/>
                <a:cs typeface="Courier New"/>
                <a:sym typeface="Courier New"/>
              </a:rPr>
              <a:t>amet</a:t>
            </a:r>
            <a:r>
              <a:rPr lang="en-US" sz="3733" dirty="0">
                <a:solidFill>
                  <a:srgbClr val="A31515"/>
                </a:solidFill>
                <a:latin typeface="Courier New"/>
                <a:ea typeface="Courier New"/>
                <a:cs typeface="Courier New"/>
                <a:sym typeface="Courier New"/>
              </a:rPr>
              <a:t>"</a:t>
            </a:r>
            <a:r>
              <a:rPr lang="en-US" sz="3733" dirty="0">
                <a:solidFill>
                  <a:srgbClr val="000000"/>
                </a:solidFill>
                <a:latin typeface="Courier New"/>
                <a:ea typeface="Courier New"/>
                <a:cs typeface="Courier New"/>
                <a:sym typeface="Courier New"/>
              </a:rPr>
              <a:t>, </a:t>
            </a:r>
            <a:r>
              <a:rPr lang="en-US" sz="3733" dirty="0">
                <a:solidFill>
                  <a:srgbClr val="A31515"/>
                </a:solidFill>
                <a:latin typeface="Courier New"/>
                <a:ea typeface="Courier New"/>
                <a:cs typeface="Courier New"/>
                <a:sym typeface="Courier New"/>
              </a:rPr>
              <a:t>"</a:t>
            </a:r>
            <a:r>
              <a:rPr lang="en-US" sz="3733" err="1">
                <a:solidFill>
                  <a:srgbClr val="A31515"/>
                </a:solidFill>
                <a:latin typeface="Courier New"/>
                <a:ea typeface="Courier New"/>
                <a:cs typeface="Courier New"/>
                <a:sym typeface="Courier New"/>
              </a:rPr>
              <a:t>fusce</a:t>
            </a:r>
            <a:r>
              <a:rPr lang="en-US" sz="3733" dirty="0">
                <a:solidFill>
                  <a:srgbClr val="A31515"/>
                </a:solidFill>
                <a:latin typeface="Courier New"/>
                <a:ea typeface="Courier New"/>
                <a:cs typeface="Courier New"/>
                <a:sym typeface="Courier New"/>
              </a:rPr>
              <a:t>"</a:t>
            </a:r>
            <a:r>
              <a:rPr lang="en-US" sz="3733" dirty="0">
                <a:solidFill>
                  <a:srgbClr val="000000"/>
                </a:solidFill>
                <a:latin typeface="Courier New"/>
                <a:ea typeface="Courier New"/>
                <a:cs typeface="Courier New"/>
                <a:sym typeface="Courier New"/>
              </a:rPr>
              <a:t>, </a:t>
            </a:r>
            <a:r>
              <a:rPr lang="en-US" sz="3733" dirty="0">
                <a:solidFill>
                  <a:srgbClr val="A31515"/>
                </a:solidFill>
                <a:latin typeface="Courier New"/>
                <a:ea typeface="Courier New"/>
                <a:cs typeface="Courier New"/>
                <a:sym typeface="Courier New"/>
              </a:rPr>
              <a:t>"</a:t>
            </a:r>
            <a:r>
              <a:rPr lang="en-US" sz="3733" err="1">
                <a:solidFill>
                  <a:srgbClr val="A31515"/>
                </a:solidFill>
                <a:latin typeface="Courier New"/>
                <a:ea typeface="Courier New"/>
                <a:cs typeface="Courier New"/>
                <a:sym typeface="Courier New"/>
              </a:rPr>
              <a:t>rhoncus</a:t>
            </a:r>
            <a:r>
              <a:rPr lang="en-US" sz="3733" dirty="0">
                <a:solidFill>
                  <a:srgbClr val="A31515"/>
                </a:solidFill>
                <a:latin typeface="Courier New"/>
                <a:ea typeface="Courier New"/>
                <a:cs typeface="Courier New"/>
                <a:sym typeface="Courier New"/>
              </a:rPr>
              <a:t>"</a:t>
            </a:r>
            <a:r>
              <a:rPr lang="en-US" sz="3733" dirty="0">
                <a:solidFill>
                  <a:srgbClr val="000000"/>
                </a:solidFill>
                <a:latin typeface="Courier New"/>
                <a:ea typeface="Courier New"/>
                <a:cs typeface="Courier New"/>
                <a:sym typeface="Courier New"/>
              </a:rPr>
              <a:t>, </a:t>
            </a:r>
            <a:r>
              <a:rPr lang="en-US" sz="3733" dirty="0">
                <a:solidFill>
                  <a:srgbClr val="A31515"/>
                </a:solidFill>
                <a:latin typeface="Courier New"/>
                <a:ea typeface="Courier New"/>
                <a:cs typeface="Courier New"/>
                <a:sym typeface="Courier New"/>
              </a:rPr>
              <a:t>"mi"</a:t>
            </a:r>
            <a:r>
              <a:rPr lang="en-US" sz="3733" dirty="0">
                <a:solidFill>
                  <a:srgbClr val="000000"/>
                </a:solidFill>
                <a:latin typeface="Courier New"/>
                <a:ea typeface="Courier New"/>
                <a:cs typeface="Courier New"/>
                <a:sym typeface="Courier New"/>
              </a:rPr>
              <a:t>, </a:t>
            </a:r>
            <a:r>
              <a:rPr lang="en-US" sz="3733" dirty="0">
                <a:solidFill>
                  <a:srgbClr val="A31515"/>
                </a:solidFill>
                <a:latin typeface="Courier New"/>
                <a:ea typeface="Courier New"/>
                <a:cs typeface="Courier New"/>
                <a:sym typeface="Courier New"/>
              </a:rPr>
              <a:t>"</a:t>
            </a:r>
            <a:r>
              <a:rPr lang="en-US" sz="3733" err="1">
                <a:solidFill>
                  <a:srgbClr val="A31515"/>
                </a:solidFill>
                <a:latin typeface="Courier New"/>
                <a:ea typeface="Courier New"/>
                <a:cs typeface="Courier New"/>
                <a:sym typeface="Courier New"/>
              </a:rPr>
              <a:t>viverra</a:t>
            </a:r>
            <a:r>
              <a:rPr lang="en-US" sz="3733" dirty="0">
                <a:solidFill>
                  <a:srgbClr val="A31515"/>
                </a:solidFill>
                <a:latin typeface="Courier New"/>
                <a:ea typeface="Courier New"/>
                <a:cs typeface="Courier New"/>
                <a:sym typeface="Courier New"/>
              </a:rPr>
              <a:t>"</a:t>
            </a:r>
            <a:r>
              <a:rPr lang="en-US" sz="3733" dirty="0">
                <a:solidFill>
                  <a:srgbClr val="000000"/>
                </a:solidFill>
                <a:latin typeface="Courier New"/>
                <a:ea typeface="Courier New"/>
                <a:cs typeface="Courier New"/>
                <a:sym typeface="Courier New"/>
              </a:rPr>
              <a:t>, </a:t>
            </a:r>
            <a:r>
              <a:rPr lang="en-US" sz="3733" dirty="0">
                <a:solidFill>
                  <a:srgbClr val="A31515"/>
                </a:solidFill>
                <a:latin typeface="Courier New"/>
                <a:ea typeface="Courier New"/>
                <a:cs typeface="Courier New"/>
                <a:sym typeface="Courier New"/>
              </a:rPr>
              <a:t>"</a:t>
            </a:r>
            <a:r>
              <a:rPr lang="en-US" sz="3733" err="1">
                <a:solidFill>
                  <a:srgbClr val="A31515"/>
                </a:solidFill>
                <a:latin typeface="Courier New"/>
                <a:ea typeface="Courier New"/>
                <a:cs typeface="Courier New"/>
                <a:sym typeface="Courier New"/>
              </a:rPr>
              <a:t>velit</a:t>
            </a:r>
            <a:r>
              <a:rPr lang="en-US" sz="3733" dirty="0">
                <a:solidFill>
                  <a:srgbClr val="A31515"/>
                </a:solidFill>
                <a:latin typeface="Courier New"/>
                <a:ea typeface="Courier New"/>
                <a:cs typeface="Courier New"/>
                <a:sym typeface="Courier New"/>
              </a:rPr>
              <a:t>"</a:t>
            </a:r>
            <a:r>
              <a:rPr lang="en-US" sz="3733" dirty="0">
                <a:solidFill>
                  <a:srgbClr val="000000"/>
                </a:solidFill>
                <a:latin typeface="Courier New"/>
                <a:ea typeface="Courier New"/>
                <a:cs typeface="Courier New"/>
                <a:sym typeface="Courier New"/>
              </a:rPr>
              <a:t>, </a:t>
            </a:r>
            <a:r>
              <a:rPr lang="en-US" sz="3733" dirty="0">
                <a:solidFill>
                  <a:srgbClr val="A31515"/>
                </a:solidFill>
                <a:latin typeface="Courier New"/>
                <a:ea typeface="Courier New"/>
                <a:cs typeface="Courier New"/>
                <a:sym typeface="Courier New"/>
              </a:rPr>
              <a:t>"</a:t>
            </a:r>
            <a:r>
              <a:rPr lang="en-US" sz="3733" err="1">
                <a:solidFill>
                  <a:srgbClr val="A31515"/>
                </a:solidFill>
                <a:latin typeface="Courier New"/>
                <a:ea typeface="Courier New"/>
                <a:cs typeface="Courier New"/>
                <a:sym typeface="Courier New"/>
              </a:rPr>
              <a:t>mattis</a:t>
            </a:r>
            <a:r>
              <a:rPr lang="en-US" sz="3733" dirty="0">
                <a:solidFill>
                  <a:srgbClr val="A31515"/>
                </a:solidFill>
                <a:latin typeface="Courier New"/>
                <a:ea typeface="Courier New"/>
                <a:cs typeface="Courier New"/>
                <a:sym typeface="Courier New"/>
              </a:rPr>
              <a:t>"</a:t>
            </a:r>
            <a:r>
              <a:rPr lang="en-US" sz="3733" dirty="0">
                <a:solidFill>
                  <a:srgbClr val="000000"/>
                </a:solidFill>
                <a:latin typeface="Courier New"/>
                <a:ea typeface="Courier New"/>
                <a:cs typeface="Courier New"/>
                <a:sym typeface="Courier New"/>
              </a:rPr>
              <a:t>]</a:t>
            </a:r>
            <a:endParaRPr lang="en-US" sz="3733">
              <a:solidFill>
                <a:srgbClr val="595959"/>
              </a:solidFill>
            </a:endParaRPr>
          </a:p>
        </p:txBody>
      </p:sp>
      <p:sp>
        <p:nvSpPr>
          <p:cNvPr id="3" name="Google Shape;122;p18">
            <a:extLst>
              <a:ext uri="{FF2B5EF4-FFF2-40B4-BE49-F238E27FC236}">
                <a16:creationId xmlns:a16="http://schemas.microsoft.com/office/drawing/2014/main" id="{0260960F-319A-53D8-AC47-CD26CAE2A709}"/>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Control Flows</a:t>
            </a:r>
            <a:endParaRPr lang="en-US" dirty="0">
              <a:latin typeface="Helvetica Neue"/>
            </a:endParaRPr>
          </a:p>
        </p:txBody>
      </p:sp>
      <p:sp>
        <p:nvSpPr>
          <p:cNvPr id="4" name="Google Shape;122;p18">
            <a:extLst>
              <a:ext uri="{FF2B5EF4-FFF2-40B4-BE49-F238E27FC236}">
                <a16:creationId xmlns:a16="http://schemas.microsoft.com/office/drawing/2014/main" id="{62B82F51-E05F-35F7-4264-00BBBB7580CC}"/>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For loops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1" name="Google Shape;361;p50"/>
          <p:cNvSpPr txBox="1">
            <a:spLocks noGrp="1"/>
          </p:cNvSpPr>
          <p:nvPr>
            <p:ph type="body" idx="1"/>
          </p:nvPr>
        </p:nvSpPr>
        <p:spPr>
          <a:xfrm>
            <a:off x="1229688" y="5577799"/>
            <a:ext cx="16392800" cy="1443661"/>
          </a:xfrm>
          <a:prstGeom prst="rect">
            <a:avLst/>
          </a:prstGeom>
        </p:spPr>
        <p:txBody>
          <a:bodyPr spcFirstLastPara="1" wrap="square" lIns="243800" tIns="243800" rIns="243800" bIns="243800" anchor="t" anchorCtr="0">
            <a:noAutofit/>
          </a:bodyPr>
          <a:lstStyle/>
          <a:p>
            <a:pPr marL="0" indent="0">
              <a:buNone/>
            </a:pPr>
            <a:r>
              <a:rPr lang="en" sz="3733" dirty="0" err="1">
                <a:solidFill>
                  <a:srgbClr val="000000"/>
                </a:solidFill>
                <a:latin typeface="Courier New"/>
                <a:ea typeface="Courier New"/>
                <a:cs typeface="Courier New"/>
                <a:sym typeface="Courier New"/>
              </a:rPr>
              <a:t>word_list</a:t>
            </a:r>
            <a:r>
              <a:rPr lang="en" sz="3733" dirty="0">
                <a:solidFill>
                  <a:srgbClr val="000000"/>
                </a:solidFill>
                <a:latin typeface="Courier New"/>
                <a:ea typeface="Courier New"/>
                <a:cs typeface="Courier New"/>
                <a:sym typeface="Courier New"/>
              </a:rPr>
              <a:t> = [</a:t>
            </a:r>
            <a:r>
              <a:rPr lang="en" sz="3733" dirty="0">
                <a:solidFill>
                  <a:srgbClr val="A31515"/>
                </a:solidFill>
                <a:latin typeface="Courier New"/>
                <a:ea typeface="Courier New"/>
                <a:cs typeface="Courier New"/>
                <a:sym typeface="Courier New"/>
              </a:rPr>
              <a:t>"Lorem"</a:t>
            </a:r>
            <a:r>
              <a:rPr lang="en" sz="3733" dirty="0">
                <a:solidFill>
                  <a:srgbClr val="000000"/>
                </a:solidFill>
                <a:latin typeface="Courier New"/>
                <a:ea typeface="Courier New"/>
                <a:cs typeface="Courier New"/>
                <a:sym typeface="Courier New"/>
              </a:rPr>
              <a:t>, </a:t>
            </a:r>
            <a:r>
              <a:rPr lang="en" sz="3733" dirty="0">
                <a:solidFill>
                  <a:srgbClr val="A31515"/>
                </a:solidFill>
                <a:latin typeface="Courier New"/>
                <a:ea typeface="Courier New"/>
                <a:cs typeface="Courier New"/>
                <a:sym typeface="Courier New"/>
              </a:rPr>
              <a:t>"ipsum"</a:t>
            </a:r>
            <a:r>
              <a:rPr lang="en" sz="3733" dirty="0">
                <a:solidFill>
                  <a:srgbClr val="000000"/>
                </a:solidFill>
                <a:latin typeface="Courier New"/>
                <a:ea typeface="Courier New"/>
                <a:cs typeface="Courier New"/>
                <a:sym typeface="Courier New"/>
              </a:rPr>
              <a:t>, </a:t>
            </a:r>
            <a:r>
              <a:rPr lang="en" sz="3733" dirty="0">
                <a:solidFill>
                  <a:srgbClr val="A31515"/>
                </a:solidFill>
                <a:latin typeface="Courier New"/>
                <a:ea typeface="Courier New"/>
                <a:cs typeface="Courier New"/>
                <a:sym typeface="Courier New"/>
              </a:rPr>
              <a:t>"dolor"</a:t>
            </a:r>
            <a:r>
              <a:rPr lang="en" sz="3733" dirty="0">
                <a:solidFill>
                  <a:srgbClr val="000000"/>
                </a:solidFill>
                <a:latin typeface="Courier New"/>
                <a:ea typeface="Courier New"/>
                <a:cs typeface="Courier New"/>
                <a:sym typeface="Courier New"/>
              </a:rPr>
              <a:t>, </a:t>
            </a:r>
            <a:r>
              <a:rPr lang="en" sz="3733" dirty="0">
                <a:solidFill>
                  <a:srgbClr val="A31515"/>
                </a:solidFill>
                <a:latin typeface="Courier New"/>
                <a:ea typeface="Courier New"/>
                <a:cs typeface="Courier New"/>
                <a:sym typeface="Courier New"/>
              </a:rPr>
              <a:t>"sit"</a:t>
            </a:r>
            <a:r>
              <a:rPr lang="en" sz="3733" dirty="0">
                <a:solidFill>
                  <a:srgbClr val="000000"/>
                </a:solidFill>
                <a:latin typeface="Courier New"/>
                <a:ea typeface="Courier New"/>
                <a:cs typeface="Courier New"/>
                <a:sym typeface="Courier New"/>
              </a:rPr>
              <a:t>, </a:t>
            </a:r>
            <a:r>
              <a:rPr lang="en" sz="3733" dirty="0">
                <a:solidFill>
                  <a:srgbClr val="A31515"/>
                </a:solidFill>
                <a:latin typeface="Courier New"/>
                <a:ea typeface="Courier New"/>
                <a:cs typeface="Courier New"/>
                <a:sym typeface="Courier New"/>
              </a:rPr>
              <a:t>"</a:t>
            </a:r>
            <a:r>
              <a:rPr lang="en" sz="3733" dirty="0" err="1">
                <a:solidFill>
                  <a:srgbClr val="A31515"/>
                </a:solidFill>
                <a:latin typeface="Courier New"/>
                <a:ea typeface="Courier New"/>
                <a:cs typeface="Courier New"/>
                <a:sym typeface="Courier New"/>
              </a:rPr>
              <a:t>amet</a:t>
            </a:r>
            <a:r>
              <a:rPr lang="en" sz="3733" dirty="0">
                <a:solidFill>
                  <a:srgbClr val="A31515"/>
                </a:solidFill>
                <a:latin typeface="Courier New"/>
                <a:ea typeface="Courier New"/>
                <a:cs typeface="Courier New"/>
                <a:sym typeface="Courier New"/>
              </a:rPr>
              <a:t>"</a:t>
            </a:r>
            <a:r>
              <a:rPr lang="en" sz="3733" dirty="0">
                <a:solidFill>
                  <a:srgbClr val="000000"/>
                </a:solidFill>
                <a:latin typeface="Courier New"/>
                <a:ea typeface="Courier New"/>
                <a:cs typeface="Courier New"/>
                <a:sym typeface="Courier New"/>
              </a:rPr>
              <a:t>, </a:t>
            </a:r>
            <a:r>
              <a:rPr lang="en" sz="3733" dirty="0">
                <a:solidFill>
                  <a:srgbClr val="A31515"/>
                </a:solidFill>
                <a:latin typeface="Courier New"/>
                <a:ea typeface="Courier New"/>
                <a:cs typeface="Courier New"/>
                <a:sym typeface="Courier New"/>
              </a:rPr>
              <a:t>"</a:t>
            </a:r>
            <a:r>
              <a:rPr lang="en" sz="3733" dirty="0" err="1">
                <a:solidFill>
                  <a:srgbClr val="A31515"/>
                </a:solidFill>
                <a:latin typeface="Courier New"/>
                <a:ea typeface="Courier New"/>
                <a:cs typeface="Courier New"/>
                <a:sym typeface="Courier New"/>
              </a:rPr>
              <a:t>fusce</a:t>
            </a:r>
            <a:r>
              <a:rPr lang="en" sz="3733" dirty="0">
                <a:solidFill>
                  <a:srgbClr val="A31515"/>
                </a:solidFill>
                <a:latin typeface="Courier New"/>
                <a:ea typeface="Courier New"/>
                <a:cs typeface="Courier New"/>
                <a:sym typeface="Courier New"/>
              </a:rPr>
              <a:t>"</a:t>
            </a:r>
            <a:r>
              <a:rPr lang="en" sz="3733" dirty="0">
                <a:solidFill>
                  <a:srgbClr val="000000"/>
                </a:solidFill>
                <a:latin typeface="Courier New"/>
                <a:ea typeface="Courier New"/>
                <a:cs typeface="Courier New"/>
                <a:sym typeface="Courier New"/>
              </a:rPr>
              <a:t>, </a:t>
            </a:r>
            <a:r>
              <a:rPr lang="en" sz="3733" dirty="0">
                <a:solidFill>
                  <a:srgbClr val="A31515"/>
                </a:solidFill>
                <a:latin typeface="Courier New"/>
                <a:ea typeface="Courier New"/>
                <a:cs typeface="Courier New"/>
                <a:sym typeface="Courier New"/>
              </a:rPr>
              <a:t>"</a:t>
            </a:r>
            <a:r>
              <a:rPr lang="en" sz="3733" dirty="0" err="1">
                <a:solidFill>
                  <a:srgbClr val="A31515"/>
                </a:solidFill>
                <a:latin typeface="Courier New"/>
                <a:ea typeface="Courier New"/>
                <a:cs typeface="Courier New"/>
                <a:sym typeface="Courier New"/>
              </a:rPr>
              <a:t>rhoncus</a:t>
            </a:r>
            <a:r>
              <a:rPr lang="en" sz="3733" dirty="0">
                <a:solidFill>
                  <a:srgbClr val="A31515"/>
                </a:solidFill>
                <a:latin typeface="Courier New"/>
                <a:ea typeface="Courier New"/>
                <a:cs typeface="Courier New"/>
                <a:sym typeface="Courier New"/>
              </a:rPr>
              <a:t>"</a:t>
            </a:r>
            <a:r>
              <a:rPr lang="en" sz="3733" dirty="0">
                <a:solidFill>
                  <a:srgbClr val="000000"/>
                </a:solidFill>
                <a:latin typeface="Courier New"/>
                <a:ea typeface="Courier New"/>
                <a:cs typeface="Courier New"/>
                <a:sym typeface="Courier New"/>
              </a:rPr>
              <a:t>, </a:t>
            </a:r>
            <a:r>
              <a:rPr lang="en" sz="3733" dirty="0">
                <a:solidFill>
                  <a:srgbClr val="A31515"/>
                </a:solidFill>
                <a:latin typeface="Courier New"/>
                <a:ea typeface="Courier New"/>
                <a:cs typeface="Courier New"/>
                <a:sym typeface="Courier New"/>
              </a:rPr>
              <a:t>"mi"</a:t>
            </a:r>
            <a:r>
              <a:rPr lang="en" sz="3733" dirty="0">
                <a:solidFill>
                  <a:srgbClr val="000000"/>
                </a:solidFill>
                <a:latin typeface="Courier New"/>
                <a:ea typeface="Courier New"/>
                <a:cs typeface="Courier New"/>
                <a:sym typeface="Courier New"/>
              </a:rPr>
              <a:t>, </a:t>
            </a:r>
            <a:r>
              <a:rPr lang="en" sz="3733" dirty="0">
                <a:solidFill>
                  <a:srgbClr val="A31515"/>
                </a:solidFill>
                <a:latin typeface="Courier New"/>
                <a:ea typeface="Courier New"/>
                <a:cs typeface="Courier New"/>
                <a:sym typeface="Courier New"/>
              </a:rPr>
              <a:t>"</a:t>
            </a:r>
            <a:r>
              <a:rPr lang="en" sz="3733" dirty="0" err="1">
                <a:solidFill>
                  <a:srgbClr val="A31515"/>
                </a:solidFill>
                <a:latin typeface="Courier New"/>
                <a:ea typeface="Courier New"/>
                <a:cs typeface="Courier New"/>
                <a:sym typeface="Courier New"/>
              </a:rPr>
              <a:t>viverra</a:t>
            </a:r>
            <a:r>
              <a:rPr lang="en" sz="3733" dirty="0">
                <a:solidFill>
                  <a:srgbClr val="A31515"/>
                </a:solidFill>
                <a:latin typeface="Courier New"/>
                <a:ea typeface="Courier New"/>
                <a:cs typeface="Courier New"/>
                <a:sym typeface="Courier New"/>
              </a:rPr>
              <a:t>"</a:t>
            </a:r>
            <a:r>
              <a:rPr lang="en" sz="3733" dirty="0">
                <a:solidFill>
                  <a:srgbClr val="000000"/>
                </a:solidFill>
                <a:latin typeface="Courier New"/>
                <a:ea typeface="Courier New"/>
                <a:cs typeface="Courier New"/>
                <a:sym typeface="Courier New"/>
              </a:rPr>
              <a:t>, </a:t>
            </a:r>
            <a:r>
              <a:rPr lang="en" sz="3733" dirty="0">
                <a:solidFill>
                  <a:srgbClr val="A31515"/>
                </a:solidFill>
                <a:latin typeface="Courier New"/>
                <a:ea typeface="Courier New"/>
                <a:cs typeface="Courier New"/>
                <a:sym typeface="Courier New"/>
              </a:rPr>
              <a:t>"</a:t>
            </a:r>
            <a:r>
              <a:rPr lang="en" sz="3733" dirty="0" err="1">
                <a:solidFill>
                  <a:srgbClr val="A31515"/>
                </a:solidFill>
                <a:latin typeface="Courier New"/>
                <a:ea typeface="Courier New"/>
                <a:cs typeface="Courier New"/>
                <a:sym typeface="Courier New"/>
              </a:rPr>
              <a:t>velit</a:t>
            </a:r>
            <a:r>
              <a:rPr lang="en" sz="3733" dirty="0">
                <a:solidFill>
                  <a:srgbClr val="A31515"/>
                </a:solidFill>
                <a:latin typeface="Courier New"/>
                <a:ea typeface="Courier New"/>
                <a:cs typeface="Courier New"/>
                <a:sym typeface="Courier New"/>
              </a:rPr>
              <a:t>"</a:t>
            </a:r>
            <a:r>
              <a:rPr lang="en" sz="3733" dirty="0">
                <a:solidFill>
                  <a:srgbClr val="000000"/>
                </a:solidFill>
                <a:latin typeface="Courier New"/>
                <a:ea typeface="Courier New"/>
                <a:cs typeface="Courier New"/>
                <a:sym typeface="Courier New"/>
              </a:rPr>
              <a:t>, </a:t>
            </a:r>
            <a:r>
              <a:rPr lang="en" sz="3733" dirty="0">
                <a:solidFill>
                  <a:srgbClr val="A31515"/>
                </a:solidFill>
                <a:latin typeface="Courier New"/>
                <a:ea typeface="Courier New"/>
                <a:cs typeface="Courier New"/>
                <a:sym typeface="Courier New"/>
              </a:rPr>
              <a:t>"</a:t>
            </a:r>
            <a:r>
              <a:rPr lang="en" sz="3733" dirty="0" err="1">
                <a:solidFill>
                  <a:srgbClr val="A31515"/>
                </a:solidFill>
                <a:latin typeface="Courier New"/>
                <a:ea typeface="Courier New"/>
                <a:cs typeface="Courier New"/>
                <a:sym typeface="Courier New"/>
              </a:rPr>
              <a:t>mattis</a:t>
            </a:r>
            <a:r>
              <a:rPr lang="en" sz="3733" dirty="0">
                <a:solidFill>
                  <a:srgbClr val="A31515"/>
                </a:solidFill>
                <a:latin typeface="Courier New"/>
                <a:ea typeface="Courier New"/>
                <a:cs typeface="Courier New"/>
                <a:sym typeface="Courier New"/>
              </a:rPr>
              <a:t>"</a:t>
            </a:r>
            <a:r>
              <a:rPr lang="en" sz="3733" dirty="0">
                <a:solidFill>
                  <a:srgbClr val="000000"/>
                </a:solidFill>
                <a:latin typeface="Courier New"/>
                <a:ea typeface="Courier New"/>
                <a:cs typeface="Courier New"/>
                <a:sym typeface="Courier New"/>
              </a:rPr>
              <a:t>]</a:t>
            </a:r>
            <a:endParaRPr sz="3733" dirty="0">
              <a:solidFill>
                <a:srgbClr val="AF00DB"/>
              </a:solidFill>
              <a:highlight>
                <a:srgbClr val="FFFFFE"/>
              </a:highlight>
              <a:latin typeface="Courier New"/>
              <a:ea typeface="Courier New"/>
              <a:cs typeface="Courier New"/>
              <a:sym typeface="Courier New"/>
            </a:endParaRPr>
          </a:p>
          <a:p>
            <a:pPr marL="0" indent="0">
              <a:lnSpc>
                <a:spcPct val="135714"/>
              </a:lnSpc>
              <a:buNone/>
            </a:pPr>
            <a:endParaRPr lang="en" sz="3733" dirty="0">
              <a:solidFill>
                <a:srgbClr val="000000"/>
              </a:solidFill>
              <a:highlight>
                <a:srgbClr val="FFFFFE"/>
              </a:highlight>
              <a:latin typeface="Courier New"/>
              <a:ea typeface="Courier New"/>
              <a:cs typeface="Courier New"/>
            </a:endParaRPr>
          </a:p>
        </p:txBody>
      </p:sp>
      <p:sp>
        <p:nvSpPr>
          <p:cNvPr id="360" name="Google Shape;360;p50"/>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57</a:t>
            </a:fld>
            <a:endParaRPr>
              <a:solidFill>
                <a:schemeClr val="accent1"/>
              </a:solidFill>
              <a:latin typeface="Lato"/>
              <a:ea typeface="Lato"/>
              <a:cs typeface="Lato"/>
              <a:sym typeface="Lato"/>
            </a:endParaRPr>
          </a:p>
        </p:txBody>
      </p:sp>
      <p:pic>
        <p:nvPicPr>
          <p:cNvPr id="363" name="Google Shape;363;p50"/>
          <p:cNvPicPr preferRelativeResize="0"/>
          <p:nvPr/>
        </p:nvPicPr>
        <p:blipFill>
          <a:blip r:embed="rId3">
            <a:alphaModFix/>
          </a:blip>
          <a:stretch>
            <a:fillRect/>
          </a:stretch>
        </p:blipFill>
        <p:spPr>
          <a:xfrm>
            <a:off x="18892999" y="3516401"/>
            <a:ext cx="4259400" cy="8310003"/>
          </a:xfrm>
          <a:prstGeom prst="rect">
            <a:avLst/>
          </a:prstGeom>
          <a:noFill/>
          <a:ln>
            <a:noFill/>
          </a:ln>
        </p:spPr>
      </p:pic>
      <p:sp>
        <p:nvSpPr>
          <p:cNvPr id="364" name="Google Shape;364;p50"/>
          <p:cNvSpPr txBox="1"/>
          <p:nvPr/>
        </p:nvSpPr>
        <p:spPr>
          <a:xfrm>
            <a:off x="18897539" y="2370119"/>
            <a:ext cx="3212000" cy="1846515"/>
          </a:xfrm>
          <a:prstGeom prst="rect">
            <a:avLst/>
          </a:prstGeom>
          <a:noFill/>
          <a:ln>
            <a:noFill/>
          </a:ln>
        </p:spPr>
        <p:txBody>
          <a:bodyPr spcFirstLastPara="1" wrap="square" lIns="243800" tIns="243800" rIns="243800" bIns="243800" anchor="t" anchorCtr="0">
            <a:spAutoFit/>
          </a:bodyPr>
          <a:lstStyle/>
          <a:p>
            <a:pPr>
              <a:lnSpc>
                <a:spcPct val="115000"/>
              </a:lnSpc>
              <a:spcAft>
                <a:spcPts val="3200"/>
              </a:spcAft>
            </a:pPr>
            <a:r>
              <a:rPr lang="en" sz="5333" b="1" u="sng" dirty="0">
                <a:solidFill>
                  <a:schemeClr val="accent1"/>
                </a:solidFill>
                <a:latin typeface="Lato"/>
                <a:ea typeface="Lato"/>
                <a:cs typeface="Lato"/>
                <a:sym typeface="Lato"/>
              </a:rPr>
              <a:t>Output:</a:t>
            </a:r>
            <a:endParaRPr sz="5333" b="1" u="sng" dirty="0">
              <a:solidFill>
                <a:schemeClr val="accent1"/>
              </a:solidFill>
            </a:endParaRPr>
          </a:p>
        </p:txBody>
      </p:sp>
      <p:sp>
        <p:nvSpPr>
          <p:cNvPr id="3" name="Google Shape;354;p49">
            <a:extLst>
              <a:ext uri="{FF2B5EF4-FFF2-40B4-BE49-F238E27FC236}">
                <a16:creationId xmlns:a16="http://schemas.microsoft.com/office/drawing/2014/main" id="{08E529CF-36E1-AA73-4426-CFB5E9AC72F0}"/>
              </a:ext>
            </a:extLst>
          </p:cNvPr>
          <p:cNvSpPr txBox="1">
            <a:spLocks/>
          </p:cNvSpPr>
          <p:nvPr/>
        </p:nvSpPr>
        <p:spPr>
          <a:xfrm>
            <a:off x="960829" y="7659513"/>
            <a:ext cx="17810829" cy="2844072"/>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buNone/>
            </a:pPr>
            <a:r>
              <a:rPr lang="en-US" sz="3733" dirty="0">
                <a:solidFill>
                  <a:srgbClr val="AF00DB"/>
                </a:solidFill>
                <a:highlight>
                  <a:srgbClr val="FFFFFE"/>
                </a:highlight>
                <a:latin typeface="Courier New"/>
                <a:ea typeface="Courier New"/>
                <a:cs typeface="Courier New"/>
                <a:sym typeface="Courier New"/>
              </a:rPr>
              <a:t>for</a:t>
            </a:r>
            <a:r>
              <a:rPr lang="en-US" sz="3733" dirty="0">
                <a:solidFill>
                  <a:srgbClr val="000000"/>
                </a:solidFill>
                <a:highlight>
                  <a:srgbClr val="FFFFFE"/>
                </a:highlight>
                <a:latin typeface="Courier New"/>
                <a:ea typeface="Courier New"/>
                <a:cs typeface="Courier New"/>
                <a:sym typeface="Courier New"/>
              </a:rPr>
              <a:t> word </a:t>
            </a:r>
            <a:r>
              <a:rPr lang="en-US" sz="3733" dirty="0">
                <a:solidFill>
                  <a:srgbClr val="0000FF"/>
                </a:solidFill>
                <a:highlight>
                  <a:srgbClr val="FFFFFE"/>
                </a:highlight>
                <a:latin typeface="Courier New"/>
                <a:ea typeface="Courier New"/>
                <a:cs typeface="Courier New"/>
                <a:sym typeface="Courier New"/>
              </a:rPr>
              <a:t>in</a:t>
            </a:r>
            <a:r>
              <a:rPr lang="en-US" sz="3733" dirty="0">
                <a:solidFill>
                  <a:srgbClr val="000000"/>
                </a:solidFill>
                <a:highlight>
                  <a:srgbClr val="FFFFFE"/>
                </a:highlight>
                <a:latin typeface="Courier New"/>
                <a:ea typeface="Courier New"/>
                <a:cs typeface="Courier New"/>
                <a:sym typeface="Courier New"/>
              </a:rPr>
              <a:t> </a:t>
            </a:r>
            <a:r>
              <a:rPr lang="en-US" sz="3733" dirty="0" err="1">
                <a:solidFill>
                  <a:srgbClr val="000000"/>
                </a:solidFill>
                <a:highlight>
                  <a:srgbClr val="FFFFFE"/>
                </a:highlight>
                <a:latin typeface="Courier New"/>
                <a:ea typeface="Courier New"/>
                <a:cs typeface="Courier New"/>
                <a:sym typeface="Courier New"/>
              </a:rPr>
              <a:t>word_list</a:t>
            </a:r>
            <a:r>
              <a:rPr lang="en-US" sz="3733" dirty="0">
                <a:solidFill>
                  <a:srgbClr val="000000"/>
                </a:solidFill>
                <a:highlight>
                  <a:srgbClr val="FFFFFE"/>
                </a:highlight>
                <a:latin typeface="Courier New"/>
                <a:ea typeface="Courier New"/>
                <a:cs typeface="Courier New"/>
                <a:sym typeface="Courier New"/>
              </a:rPr>
              <a:t>:</a:t>
            </a:r>
            <a:endParaRPr lang="en-US" sz="3733" dirty="0">
              <a:solidFill>
                <a:srgbClr val="000000"/>
              </a:solidFill>
              <a:highlight>
                <a:srgbClr val="FFFFFE"/>
              </a:highlight>
              <a:latin typeface="Courier New"/>
              <a:ea typeface="Courier New"/>
              <a:cs typeface="Courier New"/>
            </a:endParaRPr>
          </a:p>
          <a:p>
            <a:pPr marL="0" indent="0">
              <a:lnSpc>
                <a:spcPct val="135714"/>
              </a:lnSpc>
              <a:buNone/>
            </a:pPr>
            <a:r>
              <a:rPr lang="en-US" sz="3733" dirty="0">
                <a:solidFill>
                  <a:srgbClr val="000000"/>
                </a:solidFill>
                <a:highlight>
                  <a:srgbClr val="FFFFFE"/>
                </a:highlight>
                <a:latin typeface="Courier New"/>
                <a:ea typeface="Courier New"/>
                <a:cs typeface="Courier New"/>
                <a:sym typeface="Courier New"/>
              </a:rPr>
              <a:t>  </a:t>
            </a:r>
            <a:r>
              <a:rPr lang="en-US" sz="3733" dirty="0">
                <a:solidFill>
                  <a:srgbClr val="008000"/>
                </a:solidFill>
                <a:highlight>
                  <a:srgbClr val="FFFFFE"/>
                </a:highlight>
                <a:latin typeface="Courier New"/>
                <a:ea typeface="Courier New"/>
                <a:cs typeface="Courier New"/>
                <a:sym typeface="Courier New"/>
              </a:rPr>
              <a:t>#this loop does the exact same thing but with less typing</a:t>
            </a:r>
          </a:p>
          <a:p>
            <a:pPr marL="0" indent="0">
              <a:lnSpc>
                <a:spcPct val="135714"/>
              </a:lnSpc>
              <a:buNone/>
            </a:pPr>
            <a:r>
              <a:rPr lang="en-US" sz="3733" dirty="0">
                <a:solidFill>
                  <a:srgbClr val="000000"/>
                </a:solidFill>
                <a:highlight>
                  <a:srgbClr val="FFFFFE"/>
                </a:highlight>
                <a:latin typeface="Courier New"/>
                <a:ea typeface="Courier New"/>
                <a:cs typeface="Courier New"/>
                <a:sym typeface="Courier New"/>
              </a:rPr>
              <a:t>  </a:t>
            </a:r>
            <a:r>
              <a:rPr lang="en-US" sz="3733" dirty="0">
                <a:solidFill>
                  <a:srgbClr val="795E26"/>
                </a:solidFill>
                <a:highlight>
                  <a:srgbClr val="FFFFFE"/>
                </a:highlight>
                <a:latin typeface="Courier New"/>
                <a:ea typeface="Courier New"/>
                <a:cs typeface="Courier New"/>
                <a:sym typeface="Courier New"/>
              </a:rPr>
              <a:t>print</a:t>
            </a:r>
            <a:r>
              <a:rPr lang="en-US" sz="3733" dirty="0">
                <a:solidFill>
                  <a:srgbClr val="000000"/>
                </a:solidFill>
                <a:highlight>
                  <a:srgbClr val="FFFFFE"/>
                </a:highlight>
                <a:latin typeface="Courier New"/>
                <a:ea typeface="Courier New"/>
                <a:cs typeface="Courier New"/>
                <a:sym typeface="Courier New"/>
              </a:rPr>
              <a:t>(word)</a:t>
            </a:r>
            <a:endParaRPr lang="en-US" sz="3733" dirty="0">
              <a:latin typeface="Courier New"/>
              <a:ea typeface="Courier New"/>
              <a:cs typeface="Courier New"/>
              <a:sym typeface="Courier New"/>
            </a:endParaRPr>
          </a:p>
        </p:txBody>
      </p:sp>
      <p:sp>
        <p:nvSpPr>
          <p:cNvPr id="9" name="Rectangle 8">
            <a:extLst>
              <a:ext uri="{FF2B5EF4-FFF2-40B4-BE49-F238E27FC236}">
                <a16:creationId xmlns:a16="http://schemas.microsoft.com/office/drawing/2014/main" id="{C504F66C-641B-5692-27C3-5841D65FC5ED}"/>
              </a:ext>
            </a:extLst>
          </p:cNvPr>
          <p:cNvSpPr/>
          <p:nvPr/>
        </p:nvSpPr>
        <p:spPr>
          <a:xfrm>
            <a:off x="18986626" y="4386644"/>
            <a:ext cx="5436275" cy="8279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960"/>
          </a:p>
        </p:txBody>
      </p:sp>
      <p:sp>
        <p:nvSpPr>
          <p:cNvPr id="2" name="Rectangle: Rounded Corners 1">
            <a:extLst>
              <a:ext uri="{FF2B5EF4-FFF2-40B4-BE49-F238E27FC236}">
                <a16:creationId xmlns:a16="http://schemas.microsoft.com/office/drawing/2014/main" id="{44330F44-455C-6893-A4F2-F97C3A74EFB0}"/>
              </a:ext>
            </a:extLst>
          </p:cNvPr>
          <p:cNvSpPr/>
          <p:nvPr/>
        </p:nvSpPr>
        <p:spPr>
          <a:xfrm>
            <a:off x="5124831" y="5797687"/>
            <a:ext cx="2114147" cy="7393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960"/>
          </a:p>
        </p:txBody>
      </p:sp>
      <p:sp>
        <p:nvSpPr>
          <p:cNvPr id="5" name="Google Shape;122;p18">
            <a:extLst>
              <a:ext uri="{FF2B5EF4-FFF2-40B4-BE49-F238E27FC236}">
                <a16:creationId xmlns:a16="http://schemas.microsoft.com/office/drawing/2014/main" id="{07013574-3718-4608-399D-82ECBCC9702D}"/>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Control Flows</a:t>
            </a:r>
            <a:endParaRPr lang="en-US" dirty="0">
              <a:latin typeface="Helvetica Neue"/>
            </a:endParaRPr>
          </a:p>
        </p:txBody>
      </p:sp>
      <p:sp>
        <p:nvSpPr>
          <p:cNvPr id="6" name="Google Shape;122;p18">
            <a:extLst>
              <a:ext uri="{FF2B5EF4-FFF2-40B4-BE49-F238E27FC236}">
                <a16:creationId xmlns:a16="http://schemas.microsoft.com/office/drawing/2014/main" id="{5440AF2C-3EA9-8C33-10BB-D9E98744E362}"/>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Self-test</a:t>
            </a:r>
          </a:p>
        </p:txBody>
      </p:sp>
    </p:spTree>
    <p:extLst>
      <p:ext uri="{BB962C8B-B14F-4D97-AF65-F5344CB8AC3E}">
        <p14:creationId xmlns:p14="http://schemas.microsoft.com/office/powerpoint/2010/main" val="14329615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1.35802E-6 L 0.10347 0.00185 " pathEditMode="relative" rAng="0" ptsTypes="AA">
                                      <p:cBhvr>
                                        <p:cTn id="6" dur="2000" fill="hold"/>
                                        <p:tgtEl>
                                          <p:spTgt spid="2"/>
                                        </p:tgtEl>
                                        <p:attrNameLst>
                                          <p:attrName>ppt_x</p:attrName>
                                          <p:attrName>ppt_y</p:attrName>
                                        </p:attrNameLst>
                                      </p:cBhvr>
                                      <p:rCtr x="5174" y="93"/>
                                    </p:animMotion>
                                  </p:childTnLst>
                                </p:cTn>
                              </p:par>
                              <p:par>
                                <p:cTn id="7" presetID="42" presetClass="path" presetSubtype="0" accel="50000" decel="50000" fill="hold" grpId="0" nodeType="withEffect">
                                  <p:stCondLst>
                                    <p:cond delay="0"/>
                                  </p:stCondLst>
                                  <p:childTnLst>
                                    <p:animMotion origin="layout" path="M -4.16667E-6 -4.93827E-6 L 0.00053 0.05463 " pathEditMode="relative" rAng="0" ptsTypes="AA">
                                      <p:cBhvr>
                                        <p:cTn id="8" dur="2000" fill="hold"/>
                                        <p:tgtEl>
                                          <p:spTgt spid="9"/>
                                        </p:tgtEl>
                                        <p:attrNameLst>
                                          <p:attrName>ppt_x</p:attrName>
                                          <p:attrName>ppt_y</p:attrName>
                                        </p:attrNameLst>
                                      </p:cBhvr>
                                      <p:rCtr x="17" y="2716"/>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1" nodeType="clickEffect">
                                  <p:stCondLst>
                                    <p:cond delay="0"/>
                                  </p:stCondLst>
                                  <p:childTnLst>
                                    <p:animMotion origin="layout" path="M 0.10347 0.00185 L 0.20764 0.00093 " pathEditMode="relative" rAng="0" ptsTypes="AA">
                                      <p:cBhvr>
                                        <p:cTn id="12" dur="2000" fill="hold"/>
                                        <p:tgtEl>
                                          <p:spTgt spid="2"/>
                                        </p:tgtEl>
                                        <p:attrNameLst>
                                          <p:attrName>ppt_x</p:attrName>
                                          <p:attrName>ppt_y</p:attrName>
                                        </p:attrNameLst>
                                      </p:cBhvr>
                                      <p:rCtr x="5208" y="-62"/>
                                    </p:animMotion>
                                  </p:childTnLst>
                                </p:cTn>
                              </p:par>
                              <p:par>
                                <p:cTn id="13" presetID="42" presetClass="path" presetSubtype="0" accel="50000" decel="50000" fill="hold" grpId="1" nodeType="withEffect">
                                  <p:stCondLst>
                                    <p:cond delay="0"/>
                                  </p:stCondLst>
                                  <p:childTnLst>
                                    <p:animMotion origin="layout" path="M 0.00053 0.05463 L -4.16667E-6 0.10433 " pathEditMode="relative" rAng="0" ptsTypes="AA">
                                      <p:cBhvr>
                                        <p:cTn id="14" dur="2000" fill="hold"/>
                                        <p:tgtEl>
                                          <p:spTgt spid="9"/>
                                        </p:tgtEl>
                                        <p:attrNameLst>
                                          <p:attrName>ppt_x</p:attrName>
                                          <p:attrName>ppt_y</p:attrName>
                                        </p:attrNameLst>
                                      </p:cBhvr>
                                      <p:rCtr x="-35" y="246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2" nodeType="clickEffect">
                                  <p:stCondLst>
                                    <p:cond delay="0"/>
                                  </p:stCondLst>
                                  <p:childTnLst>
                                    <p:animMotion origin="layout" path="M 0.20764 0.00093 L 0.30052 -1.35802E-6 " pathEditMode="relative" rAng="0" ptsTypes="AA">
                                      <p:cBhvr>
                                        <p:cTn id="18" dur="2000" fill="hold"/>
                                        <p:tgtEl>
                                          <p:spTgt spid="2"/>
                                        </p:tgtEl>
                                        <p:attrNameLst>
                                          <p:attrName>ppt_x</p:attrName>
                                          <p:attrName>ppt_y</p:attrName>
                                        </p:attrNameLst>
                                      </p:cBhvr>
                                      <p:rCtr x="4635" y="-62"/>
                                    </p:animMotion>
                                  </p:childTnLst>
                                </p:cTn>
                              </p:par>
                              <p:par>
                                <p:cTn id="19" presetID="42" presetClass="path" presetSubtype="0" accel="50000" decel="50000" fill="hold" grpId="2" nodeType="withEffect">
                                  <p:stCondLst>
                                    <p:cond delay="0"/>
                                  </p:stCondLst>
                                  <p:childTnLst>
                                    <p:animMotion origin="layout" path="M -0.04114 0.09723 L 0.00174 0.15 " pathEditMode="relative" rAng="0" ptsTypes="AA">
                                      <p:cBhvr>
                                        <p:cTn id="20" dur="2000" fill="hold"/>
                                        <p:tgtEl>
                                          <p:spTgt spid="9"/>
                                        </p:tgtEl>
                                        <p:attrNameLst>
                                          <p:attrName>ppt_x</p:attrName>
                                          <p:attrName>ppt_y</p:attrName>
                                        </p:attrNameLst>
                                      </p:cBhvr>
                                      <p:rCtr x="2135" y="2623"/>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decel="33333" fill="hold" grpId="3" nodeType="clickEffect">
                                  <p:stCondLst>
                                    <p:cond delay="0"/>
                                  </p:stCondLst>
                                  <p:childTnLst>
                                    <p:animMotion origin="layout" path="M 0.29358 -0.00216 L 0.29358 -0.00216 L 0.30347 -0.00339 C 0.30573 -0.0037 0.30816 -0.00401 0.31042 -0.00432 C 0.31545 -0.00494 0.32049 -0.00494 0.32552 -0.00525 L 0.39306 -0.00432 L -0.15694 0.0463 L -0.03437 0.04722 L 0.06042 0.04846 L 0.15816 0.0463 L 0.27726 0.0463 L 0.39011 0.0463 " pathEditMode="relative" ptsTypes="AAAAAAAAAAAA">
                                      <p:cBhvr>
                                        <p:cTn id="24" dur="3000" fill="hold"/>
                                        <p:tgtEl>
                                          <p:spTgt spid="2"/>
                                        </p:tgtEl>
                                        <p:attrNameLst>
                                          <p:attrName>ppt_x</p:attrName>
                                          <p:attrName>ppt_y</p:attrName>
                                        </p:attrNameLst>
                                      </p:cBhvr>
                                    </p:animMotion>
                                  </p:childTnLst>
                                </p:cTn>
                              </p:par>
                              <p:par>
                                <p:cTn id="25" presetID="42" presetClass="path" presetSubtype="0" decel="33333" fill="hold" grpId="3" nodeType="withEffect">
                                  <p:stCondLst>
                                    <p:cond delay="0"/>
                                  </p:stCondLst>
                                  <p:childTnLst>
                                    <p:animMotion origin="layout" path="M -0.03732 0.19754 L -0.01423 0.57377 " pathEditMode="relative" rAng="0" ptsTypes="AA">
                                      <p:cBhvr>
                                        <p:cTn id="26" dur="3000" fill="hold"/>
                                        <p:tgtEl>
                                          <p:spTgt spid="9"/>
                                        </p:tgtEl>
                                        <p:attrNameLst>
                                          <p:attrName>ppt_x</p:attrName>
                                          <p:attrName>ppt_y</p:attrName>
                                        </p:attrNameLst>
                                      </p:cBhvr>
                                      <p:rCtr x="1146" y="1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2" grpId="0" animBg="1"/>
      <p:bldP spid="2" grpId="1" animBg="1"/>
      <p:bldP spid="2" grpId="2" animBg="1"/>
      <p:bldP spid="2" grpId="3"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51"/>
          <p:cNvSpPr txBox="1">
            <a:spLocks noGrp="1"/>
          </p:cNvSpPr>
          <p:nvPr>
            <p:ph type="body" idx="4294967295"/>
          </p:nvPr>
        </p:nvSpPr>
        <p:spPr>
          <a:xfrm>
            <a:off x="774181" y="8923868"/>
            <a:ext cx="7023101" cy="3407837"/>
          </a:xfrm>
          <a:prstGeom prst="rect">
            <a:avLst/>
          </a:prstGeom>
          <a:ln w="19050" cap="flat" cmpd="sng">
            <a:solidFill>
              <a:srgbClr val="000000"/>
            </a:solidFill>
            <a:prstDash val="solid"/>
            <a:round/>
            <a:headEnd type="none" w="sm" len="sm"/>
            <a:tailEnd type="none" w="sm" len="sm"/>
          </a:ln>
        </p:spPr>
        <p:txBody>
          <a:bodyPr spcFirstLastPara="1" wrap="square" lIns="243800" tIns="243800" rIns="243800" bIns="243800" anchor="t" anchorCtr="0">
            <a:noAutofit/>
          </a:bodyPr>
          <a:lstStyle/>
          <a:p>
            <a:pPr marL="355602" indent="0">
              <a:lnSpc>
                <a:spcPct val="200000"/>
              </a:lnSpc>
              <a:buClr>
                <a:srgbClr val="000000"/>
              </a:buClr>
              <a:buSzPts val="1500"/>
              <a:buNone/>
            </a:pPr>
            <a:r>
              <a:rPr lang="en-US" sz="4000" dirty="0">
                <a:solidFill>
                  <a:schemeClr val="bg2"/>
                </a:solidFill>
                <a:highlight>
                  <a:srgbClr val="FFFFFE"/>
                </a:highlight>
                <a:latin typeface="Courier New"/>
                <a:ea typeface="Courier New"/>
                <a:cs typeface="Courier New"/>
                <a:sym typeface="Courier New"/>
              </a:rPr>
              <a:t>a.</a:t>
            </a:r>
            <a:endParaRPr sz="4000" dirty="0">
              <a:solidFill>
                <a:schemeClr val="bg2"/>
              </a:solidFill>
              <a:highlight>
                <a:srgbClr val="FFFFFE"/>
              </a:highlight>
              <a:latin typeface="Courier New"/>
              <a:ea typeface="Courier New"/>
              <a:cs typeface="Courier New"/>
              <a:sym typeface="Courier New"/>
            </a:endParaRPr>
          </a:p>
          <a:p>
            <a:pPr marL="0" indent="0">
              <a:lnSpc>
                <a:spcPct val="135714"/>
              </a:lnSpc>
              <a:buNone/>
            </a:pPr>
            <a:r>
              <a:rPr lang="en" sz="4000" dirty="0">
                <a:solidFill>
                  <a:srgbClr val="AF00DB"/>
                </a:solidFill>
                <a:highlight>
                  <a:srgbClr val="FFFFFE"/>
                </a:highlight>
                <a:latin typeface="Courier New"/>
                <a:ea typeface="Courier New"/>
                <a:cs typeface="Courier New"/>
                <a:sym typeface="Courier New"/>
              </a:rPr>
              <a:t>for</a:t>
            </a:r>
            <a:r>
              <a:rPr lang="en" sz="4000" dirty="0">
                <a:solidFill>
                  <a:srgbClr val="000000"/>
                </a:solidFill>
                <a:highlight>
                  <a:srgbClr val="FFFFFE"/>
                </a:highlight>
                <a:latin typeface="Courier New"/>
                <a:ea typeface="Courier New"/>
                <a:cs typeface="Courier New"/>
                <a:sym typeface="Courier New"/>
              </a:rPr>
              <a:t> word </a:t>
            </a:r>
            <a:r>
              <a:rPr lang="en" sz="4000" dirty="0">
                <a:solidFill>
                  <a:srgbClr val="0000FF"/>
                </a:solidFill>
                <a:highlight>
                  <a:srgbClr val="FFFFFE"/>
                </a:highlight>
                <a:latin typeface="Courier New"/>
                <a:ea typeface="Courier New"/>
                <a:cs typeface="Courier New"/>
                <a:sym typeface="Courier New"/>
              </a:rPr>
              <a:t>in</a:t>
            </a:r>
            <a:r>
              <a:rPr lang="en" sz="4000" dirty="0">
                <a:solidFill>
                  <a:srgbClr val="000000"/>
                </a:solidFill>
                <a:highlight>
                  <a:srgbClr val="FFFFFE"/>
                </a:highlight>
                <a:latin typeface="Courier New"/>
                <a:ea typeface="Courier New"/>
                <a:cs typeface="Courier New"/>
                <a:sym typeface="Courier New"/>
              </a:rPr>
              <a:t> big_list:</a:t>
            </a:r>
            <a:endParaRPr sz="4000" dirty="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000" dirty="0">
                <a:solidFill>
                  <a:srgbClr val="000000"/>
                </a:solidFill>
                <a:highlight>
                  <a:srgbClr val="FFFFFE"/>
                </a:highlight>
                <a:latin typeface="Courier New"/>
                <a:ea typeface="Courier New"/>
                <a:cs typeface="Courier New"/>
                <a:sym typeface="Courier New"/>
              </a:rPr>
              <a:t> </a:t>
            </a:r>
            <a:r>
              <a:rPr lang="en" sz="4000" dirty="0">
                <a:solidFill>
                  <a:srgbClr val="795E26"/>
                </a:solidFill>
                <a:highlight>
                  <a:srgbClr val="FFFFFE"/>
                </a:highlight>
                <a:latin typeface="Courier New"/>
                <a:ea typeface="Courier New"/>
                <a:cs typeface="Courier New"/>
                <a:sym typeface="Courier New"/>
              </a:rPr>
              <a:t>print</a:t>
            </a:r>
            <a:r>
              <a:rPr lang="en" sz="4000" dirty="0">
                <a:solidFill>
                  <a:srgbClr val="000000"/>
                </a:solidFill>
                <a:highlight>
                  <a:srgbClr val="FFFFFE"/>
                </a:highlight>
                <a:latin typeface="Courier New"/>
                <a:ea typeface="Courier New"/>
                <a:cs typeface="Courier New"/>
                <a:sym typeface="Courier New"/>
              </a:rPr>
              <a:t>(word)</a:t>
            </a:r>
            <a:endParaRPr sz="4000" dirty="0">
              <a:solidFill>
                <a:srgbClr val="000000"/>
              </a:solidFill>
              <a:highlight>
                <a:srgbClr val="FFFFFE"/>
              </a:highlight>
              <a:latin typeface="Courier New"/>
              <a:ea typeface="Courier New"/>
              <a:cs typeface="Courier New"/>
              <a:sym typeface="Courier New"/>
            </a:endParaRPr>
          </a:p>
        </p:txBody>
      </p:sp>
      <p:sp>
        <p:nvSpPr>
          <p:cNvPr id="373" name="Google Shape;373;p51"/>
          <p:cNvSpPr txBox="1">
            <a:spLocks noGrp="1"/>
          </p:cNvSpPr>
          <p:nvPr>
            <p:ph type="body" idx="4294967295"/>
          </p:nvPr>
        </p:nvSpPr>
        <p:spPr>
          <a:xfrm>
            <a:off x="8569866" y="8923868"/>
            <a:ext cx="6430435" cy="3407837"/>
          </a:xfrm>
          <a:prstGeom prst="rect">
            <a:avLst/>
          </a:prstGeom>
          <a:ln w="19050" cap="flat" cmpd="sng">
            <a:solidFill>
              <a:srgbClr val="000000"/>
            </a:solidFill>
            <a:prstDash val="solid"/>
            <a:round/>
            <a:headEnd type="none" w="sm" len="sm"/>
            <a:tailEnd type="none" w="sm" len="sm"/>
          </a:ln>
        </p:spPr>
        <p:txBody>
          <a:bodyPr spcFirstLastPara="1" wrap="square" lIns="243800" tIns="243800" rIns="243800" bIns="243800" anchor="t" anchorCtr="0">
            <a:noAutofit/>
          </a:bodyPr>
          <a:lstStyle/>
          <a:p>
            <a:pPr marL="0" indent="0">
              <a:lnSpc>
                <a:spcPct val="200000"/>
              </a:lnSpc>
              <a:buNone/>
            </a:pPr>
            <a:r>
              <a:rPr lang="en" sz="4000">
                <a:solidFill>
                  <a:srgbClr val="000000"/>
                </a:solidFill>
                <a:highlight>
                  <a:srgbClr val="FFFFFE"/>
                </a:highlight>
                <a:latin typeface="Courier New"/>
                <a:ea typeface="Courier New"/>
                <a:cs typeface="Courier New"/>
                <a:sym typeface="Courier New"/>
              </a:rPr>
              <a:t>b. </a:t>
            </a:r>
            <a:endParaRPr sz="400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000">
                <a:solidFill>
                  <a:srgbClr val="AF00DB"/>
                </a:solidFill>
                <a:highlight>
                  <a:srgbClr val="FFFFFE"/>
                </a:highlight>
                <a:latin typeface="Courier New"/>
                <a:ea typeface="Courier New"/>
                <a:cs typeface="Courier New"/>
                <a:sym typeface="Courier New"/>
              </a:rPr>
              <a:t>for</a:t>
            </a:r>
            <a:r>
              <a:rPr lang="en" sz="4000">
                <a:solidFill>
                  <a:srgbClr val="000000"/>
                </a:solidFill>
                <a:highlight>
                  <a:srgbClr val="FFFFFE"/>
                </a:highlight>
                <a:latin typeface="Courier New"/>
                <a:ea typeface="Courier New"/>
                <a:cs typeface="Courier New"/>
                <a:sym typeface="Courier New"/>
              </a:rPr>
              <a:t> i </a:t>
            </a:r>
            <a:r>
              <a:rPr lang="en" sz="4000">
                <a:solidFill>
                  <a:srgbClr val="0000FF"/>
                </a:solidFill>
                <a:highlight>
                  <a:srgbClr val="FFFFFE"/>
                </a:highlight>
                <a:latin typeface="Courier New"/>
                <a:ea typeface="Courier New"/>
                <a:cs typeface="Courier New"/>
                <a:sym typeface="Courier New"/>
              </a:rPr>
              <a:t>in</a:t>
            </a:r>
            <a:r>
              <a:rPr lang="en" sz="4000">
                <a:solidFill>
                  <a:srgbClr val="000000"/>
                </a:solidFill>
                <a:highlight>
                  <a:srgbClr val="FFFFFE"/>
                </a:highlight>
                <a:latin typeface="Courier New"/>
                <a:ea typeface="Courier New"/>
                <a:cs typeface="Courier New"/>
                <a:sym typeface="Courier New"/>
              </a:rPr>
              <a:t> </a:t>
            </a:r>
            <a:r>
              <a:rPr lang="en" sz="4000">
                <a:solidFill>
                  <a:srgbClr val="795E26"/>
                </a:solidFill>
                <a:highlight>
                  <a:srgbClr val="FFFFFE"/>
                </a:highlight>
                <a:latin typeface="Courier New"/>
                <a:ea typeface="Courier New"/>
                <a:cs typeface="Courier New"/>
                <a:sym typeface="Courier New"/>
              </a:rPr>
              <a:t>range</a:t>
            </a:r>
            <a:r>
              <a:rPr lang="en" sz="4000">
                <a:solidFill>
                  <a:srgbClr val="000000"/>
                </a:solidFill>
                <a:highlight>
                  <a:srgbClr val="FFFFFE"/>
                </a:highlight>
                <a:latin typeface="Courier New"/>
                <a:ea typeface="Courier New"/>
                <a:cs typeface="Courier New"/>
                <a:sym typeface="Courier New"/>
              </a:rPr>
              <a:t>(</a:t>
            </a:r>
            <a:r>
              <a:rPr lang="en" sz="4000">
                <a:solidFill>
                  <a:srgbClr val="098156"/>
                </a:solidFill>
                <a:highlight>
                  <a:srgbClr val="FFFFFE"/>
                </a:highlight>
                <a:latin typeface="Courier New"/>
                <a:ea typeface="Courier New"/>
                <a:cs typeface="Courier New"/>
                <a:sym typeface="Courier New"/>
              </a:rPr>
              <a:t>9</a:t>
            </a:r>
            <a:r>
              <a:rPr lang="en" sz="4000">
                <a:solidFill>
                  <a:srgbClr val="000000"/>
                </a:solidFill>
                <a:highlight>
                  <a:srgbClr val="FFFFFE"/>
                </a:highlight>
                <a:latin typeface="Courier New"/>
                <a:ea typeface="Courier New"/>
                <a:cs typeface="Courier New"/>
                <a:sym typeface="Courier New"/>
              </a:rPr>
              <a:t>):</a:t>
            </a:r>
            <a:endParaRPr sz="400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000">
                <a:solidFill>
                  <a:srgbClr val="000000"/>
                </a:solidFill>
                <a:highlight>
                  <a:srgbClr val="FFFFFE"/>
                </a:highlight>
                <a:latin typeface="Courier New"/>
                <a:ea typeface="Courier New"/>
                <a:cs typeface="Courier New"/>
                <a:sym typeface="Courier New"/>
              </a:rPr>
              <a:t> </a:t>
            </a:r>
            <a:r>
              <a:rPr lang="en" sz="4000">
                <a:solidFill>
                  <a:srgbClr val="795E26"/>
                </a:solidFill>
                <a:highlight>
                  <a:srgbClr val="FFFFFE"/>
                </a:highlight>
                <a:latin typeface="Courier New"/>
                <a:ea typeface="Courier New"/>
                <a:cs typeface="Courier New"/>
                <a:sym typeface="Courier New"/>
              </a:rPr>
              <a:t>print</a:t>
            </a:r>
            <a:r>
              <a:rPr lang="en" sz="4000">
                <a:solidFill>
                  <a:srgbClr val="000000"/>
                </a:solidFill>
                <a:highlight>
                  <a:srgbClr val="FFFFFE"/>
                </a:highlight>
                <a:latin typeface="Courier New"/>
                <a:ea typeface="Courier New"/>
                <a:cs typeface="Courier New"/>
                <a:sym typeface="Courier New"/>
              </a:rPr>
              <a:t>(big_list[i])</a:t>
            </a:r>
            <a:endParaRPr sz="4000">
              <a:solidFill>
                <a:srgbClr val="AF00DB"/>
              </a:solidFill>
              <a:highlight>
                <a:srgbClr val="FFFFFE"/>
              </a:highlight>
              <a:latin typeface="Courier New"/>
              <a:ea typeface="Courier New"/>
              <a:cs typeface="Courier New"/>
              <a:sym typeface="Courier New"/>
            </a:endParaRPr>
          </a:p>
        </p:txBody>
      </p:sp>
      <p:sp>
        <p:nvSpPr>
          <p:cNvPr id="375" name="Google Shape;375;p51"/>
          <p:cNvSpPr txBox="1">
            <a:spLocks noGrp="1"/>
          </p:cNvSpPr>
          <p:nvPr>
            <p:ph type="body" idx="4294967295"/>
          </p:nvPr>
        </p:nvSpPr>
        <p:spPr>
          <a:xfrm>
            <a:off x="15663479" y="8923868"/>
            <a:ext cx="7840136" cy="3407837"/>
          </a:xfrm>
          <a:prstGeom prst="rect">
            <a:avLst/>
          </a:prstGeom>
          <a:ln w="19050" cap="flat" cmpd="sng">
            <a:solidFill>
              <a:srgbClr val="000000"/>
            </a:solidFill>
            <a:prstDash val="solid"/>
            <a:round/>
            <a:headEnd type="none" w="sm" len="sm"/>
            <a:tailEnd type="none" w="sm" len="sm"/>
          </a:ln>
        </p:spPr>
        <p:txBody>
          <a:bodyPr spcFirstLastPara="1" wrap="square" lIns="243800" tIns="243800" rIns="243800" bIns="243800" anchor="t" anchorCtr="0">
            <a:noAutofit/>
          </a:bodyPr>
          <a:lstStyle/>
          <a:p>
            <a:pPr marL="0" indent="0">
              <a:lnSpc>
                <a:spcPct val="200000"/>
              </a:lnSpc>
              <a:buNone/>
            </a:pPr>
            <a:r>
              <a:rPr lang="en" sz="4000">
                <a:solidFill>
                  <a:srgbClr val="000000"/>
                </a:solidFill>
                <a:highlight>
                  <a:srgbClr val="FFFFFE"/>
                </a:highlight>
                <a:latin typeface="Courier New"/>
                <a:ea typeface="Courier New"/>
                <a:cs typeface="Courier New"/>
                <a:sym typeface="Courier New"/>
              </a:rPr>
              <a:t>c. </a:t>
            </a:r>
            <a:endParaRPr sz="400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000">
                <a:solidFill>
                  <a:srgbClr val="AF00DB"/>
                </a:solidFill>
                <a:highlight>
                  <a:srgbClr val="FFFFFE"/>
                </a:highlight>
                <a:latin typeface="Courier New"/>
                <a:ea typeface="Courier New"/>
                <a:cs typeface="Courier New"/>
                <a:sym typeface="Courier New"/>
              </a:rPr>
              <a:t>for</a:t>
            </a:r>
            <a:r>
              <a:rPr lang="en" sz="4000">
                <a:solidFill>
                  <a:srgbClr val="000000"/>
                </a:solidFill>
                <a:highlight>
                  <a:srgbClr val="FFFFFE"/>
                </a:highlight>
                <a:latin typeface="Courier New"/>
                <a:ea typeface="Courier New"/>
                <a:cs typeface="Courier New"/>
                <a:sym typeface="Courier New"/>
              </a:rPr>
              <a:t> word </a:t>
            </a:r>
            <a:r>
              <a:rPr lang="en" sz="4000">
                <a:solidFill>
                  <a:srgbClr val="0000FF"/>
                </a:solidFill>
                <a:highlight>
                  <a:srgbClr val="FFFFFE"/>
                </a:highlight>
                <a:latin typeface="Courier New"/>
                <a:ea typeface="Courier New"/>
                <a:cs typeface="Courier New"/>
                <a:sym typeface="Courier New"/>
              </a:rPr>
              <a:t>in</a:t>
            </a:r>
            <a:r>
              <a:rPr lang="en" sz="4000">
                <a:solidFill>
                  <a:srgbClr val="000000"/>
                </a:solidFill>
                <a:highlight>
                  <a:srgbClr val="FFFFFE"/>
                </a:highlight>
                <a:latin typeface="Courier New"/>
                <a:ea typeface="Courier New"/>
                <a:cs typeface="Courier New"/>
                <a:sym typeface="Courier New"/>
              </a:rPr>
              <a:t> big_list:</a:t>
            </a:r>
            <a:endParaRPr sz="4000">
              <a:solidFill>
                <a:srgbClr val="000000"/>
              </a:solidFill>
              <a:highlight>
                <a:srgbClr val="FFFFFE"/>
              </a:highlight>
              <a:latin typeface="Courier New"/>
              <a:ea typeface="Courier New"/>
              <a:cs typeface="Courier New"/>
              <a:sym typeface="Courier New"/>
            </a:endParaRPr>
          </a:p>
          <a:p>
            <a:pPr marL="0" indent="0">
              <a:lnSpc>
                <a:spcPct val="135714"/>
              </a:lnSpc>
              <a:buNone/>
            </a:pPr>
            <a:r>
              <a:rPr lang="en" sz="4000">
                <a:solidFill>
                  <a:srgbClr val="000000"/>
                </a:solidFill>
                <a:highlight>
                  <a:srgbClr val="FFFFFE"/>
                </a:highlight>
                <a:latin typeface="Courier New"/>
                <a:ea typeface="Courier New"/>
                <a:cs typeface="Courier New"/>
                <a:sym typeface="Courier New"/>
              </a:rPr>
              <a:t> </a:t>
            </a:r>
            <a:r>
              <a:rPr lang="en" sz="4000">
                <a:solidFill>
                  <a:srgbClr val="795E26"/>
                </a:solidFill>
                <a:highlight>
                  <a:srgbClr val="FFFFFE"/>
                </a:highlight>
                <a:latin typeface="Courier New"/>
                <a:ea typeface="Courier New"/>
                <a:cs typeface="Courier New"/>
                <a:sym typeface="Courier New"/>
              </a:rPr>
              <a:t>print</a:t>
            </a:r>
            <a:r>
              <a:rPr lang="en" sz="4000">
                <a:solidFill>
                  <a:srgbClr val="000000"/>
                </a:solidFill>
                <a:highlight>
                  <a:srgbClr val="FFFFFE"/>
                </a:highlight>
                <a:latin typeface="Courier New"/>
                <a:ea typeface="Courier New"/>
                <a:cs typeface="Courier New"/>
                <a:sym typeface="Courier New"/>
              </a:rPr>
              <a:t>(big_list[word])</a:t>
            </a:r>
            <a:endParaRPr sz="4000">
              <a:solidFill>
                <a:srgbClr val="AF00DB"/>
              </a:solidFill>
              <a:highlight>
                <a:srgbClr val="FFFFFE"/>
              </a:highlight>
              <a:latin typeface="Courier New"/>
              <a:ea typeface="Courier New"/>
              <a:cs typeface="Courier New"/>
              <a:sym typeface="Courier New"/>
            </a:endParaRPr>
          </a:p>
        </p:txBody>
      </p:sp>
      <p:sp>
        <p:nvSpPr>
          <p:cNvPr id="4" name="Google Shape;381;p52">
            <a:extLst>
              <a:ext uri="{FF2B5EF4-FFF2-40B4-BE49-F238E27FC236}">
                <a16:creationId xmlns:a16="http://schemas.microsoft.com/office/drawing/2014/main" id="{157218AE-2B0F-E52A-94C1-8DBAA617D04D}"/>
              </a:ext>
            </a:extLst>
          </p:cNvPr>
          <p:cNvSpPr txBox="1">
            <a:spLocks/>
          </p:cNvSpPr>
          <p:nvPr/>
        </p:nvSpPr>
        <p:spPr>
          <a:xfrm>
            <a:off x="969323" y="7200400"/>
            <a:ext cx="21469600" cy="1145600"/>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spcAft>
                <a:spcPts val="3200"/>
              </a:spcAft>
              <a:buNone/>
            </a:pPr>
            <a:r>
              <a:rPr lang="en-US" sz="3733" b="1" dirty="0"/>
              <a:t>Which of the following code blocks will print out everything in the list? </a:t>
            </a:r>
          </a:p>
        </p:txBody>
      </p:sp>
      <p:sp>
        <p:nvSpPr>
          <p:cNvPr id="5" name="Google Shape;384;p52">
            <a:extLst>
              <a:ext uri="{FF2B5EF4-FFF2-40B4-BE49-F238E27FC236}">
                <a16:creationId xmlns:a16="http://schemas.microsoft.com/office/drawing/2014/main" id="{29209A13-5C52-2156-B9EF-CD221B315890}"/>
              </a:ext>
            </a:extLst>
          </p:cNvPr>
          <p:cNvSpPr txBox="1">
            <a:spLocks/>
          </p:cNvSpPr>
          <p:nvPr/>
        </p:nvSpPr>
        <p:spPr>
          <a:xfrm>
            <a:off x="2206523" y="5155711"/>
            <a:ext cx="16666635" cy="2044701"/>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135714"/>
              </a:lnSpc>
              <a:buNone/>
            </a:pPr>
            <a:r>
              <a:rPr lang="en-US" sz="3733">
                <a:solidFill>
                  <a:srgbClr val="000000"/>
                </a:solidFill>
                <a:highlight>
                  <a:srgbClr val="FFFFFE"/>
                </a:highlight>
                <a:latin typeface="Courier New"/>
                <a:ea typeface="Courier New"/>
                <a:cs typeface="Courier New"/>
                <a:sym typeface="Courier New"/>
              </a:rPr>
              <a:t>big_list = [</a:t>
            </a:r>
            <a:r>
              <a:rPr lang="en-US" sz="3733">
                <a:solidFill>
                  <a:srgbClr val="A31515"/>
                </a:solidFill>
                <a:highlight>
                  <a:srgbClr val="FFFFFE"/>
                </a:highlight>
                <a:latin typeface="Courier New"/>
                <a:ea typeface="Courier New"/>
                <a:cs typeface="Courier New"/>
                <a:sym typeface="Courier New"/>
              </a:rPr>
              <a:t>"Lorem"</a:t>
            </a:r>
            <a:r>
              <a:rPr lang="en-US" sz="3733">
                <a:solidFill>
                  <a:srgbClr val="000000"/>
                </a:solidFill>
                <a:highlight>
                  <a:srgbClr val="FFFFFE"/>
                </a:highlight>
                <a:latin typeface="Courier New"/>
                <a:ea typeface="Courier New"/>
                <a:cs typeface="Courier New"/>
                <a:sym typeface="Courier New"/>
              </a:rPr>
              <a:t>, </a:t>
            </a:r>
            <a:r>
              <a:rPr lang="en-US" sz="3733">
                <a:solidFill>
                  <a:srgbClr val="A31515"/>
                </a:solidFill>
                <a:highlight>
                  <a:srgbClr val="FFFFFE"/>
                </a:highlight>
                <a:latin typeface="Courier New"/>
                <a:ea typeface="Courier New"/>
                <a:cs typeface="Courier New"/>
                <a:sym typeface="Courier New"/>
              </a:rPr>
              <a:t>"Ipsum"</a:t>
            </a:r>
            <a:r>
              <a:rPr lang="en-US" sz="3733">
                <a:solidFill>
                  <a:srgbClr val="000000"/>
                </a:solidFill>
                <a:highlight>
                  <a:srgbClr val="FFFFFE"/>
                </a:highlight>
                <a:latin typeface="Courier New"/>
                <a:ea typeface="Courier New"/>
                <a:cs typeface="Courier New"/>
                <a:sym typeface="Courier New"/>
              </a:rPr>
              <a:t>, </a:t>
            </a:r>
            <a:r>
              <a:rPr lang="en-US" sz="3733">
                <a:solidFill>
                  <a:srgbClr val="A31515"/>
                </a:solidFill>
                <a:highlight>
                  <a:srgbClr val="FFFFFE"/>
                </a:highlight>
                <a:latin typeface="Courier New"/>
                <a:ea typeface="Courier New"/>
                <a:cs typeface="Courier New"/>
                <a:sym typeface="Courier New"/>
              </a:rPr>
              <a:t>"Dolor"</a:t>
            </a:r>
            <a:r>
              <a:rPr lang="en-US" sz="3733">
                <a:solidFill>
                  <a:srgbClr val="000000"/>
                </a:solidFill>
                <a:highlight>
                  <a:srgbClr val="FFFFFE"/>
                </a:highlight>
                <a:latin typeface="Courier New"/>
                <a:ea typeface="Courier New"/>
                <a:cs typeface="Courier New"/>
                <a:sym typeface="Courier New"/>
              </a:rPr>
              <a:t>, </a:t>
            </a:r>
            <a:r>
              <a:rPr lang="en-US" sz="3733">
                <a:solidFill>
                  <a:srgbClr val="A31515"/>
                </a:solidFill>
                <a:highlight>
                  <a:srgbClr val="FFFFFE"/>
                </a:highlight>
                <a:latin typeface="Courier New"/>
                <a:ea typeface="Courier New"/>
                <a:cs typeface="Courier New"/>
                <a:sym typeface="Courier New"/>
              </a:rPr>
              <a:t>"Sit"</a:t>
            </a:r>
            <a:r>
              <a:rPr lang="en-US" sz="3733">
                <a:solidFill>
                  <a:srgbClr val="000000"/>
                </a:solidFill>
                <a:highlight>
                  <a:srgbClr val="FFFFFE"/>
                </a:highlight>
                <a:latin typeface="Courier New"/>
                <a:ea typeface="Courier New"/>
                <a:cs typeface="Courier New"/>
                <a:sym typeface="Courier New"/>
              </a:rPr>
              <a:t>, </a:t>
            </a:r>
            <a:r>
              <a:rPr lang="en-US" sz="3733">
                <a:solidFill>
                  <a:srgbClr val="A31515"/>
                </a:solidFill>
                <a:highlight>
                  <a:srgbClr val="FFFFFE"/>
                </a:highlight>
                <a:latin typeface="Courier New"/>
                <a:ea typeface="Courier New"/>
                <a:cs typeface="Courier New"/>
                <a:sym typeface="Courier New"/>
              </a:rPr>
              <a:t>"Amet"</a:t>
            </a:r>
            <a:r>
              <a:rPr lang="en-US" sz="3733">
                <a:solidFill>
                  <a:srgbClr val="000000"/>
                </a:solidFill>
                <a:highlight>
                  <a:srgbClr val="FFFFFE"/>
                </a:highlight>
                <a:latin typeface="Courier New"/>
                <a:ea typeface="Courier New"/>
                <a:cs typeface="Courier New"/>
                <a:sym typeface="Courier New"/>
              </a:rPr>
              <a:t>, </a:t>
            </a:r>
            <a:r>
              <a:rPr lang="en-US" sz="3733">
                <a:solidFill>
                  <a:srgbClr val="A31515"/>
                </a:solidFill>
                <a:highlight>
                  <a:srgbClr val="FFFFFE"/>
                </a:highlight>
                <a:latin typeface="Courier New"/>
                <a:ea typeface="Courier New"/>
                <a:cs typeface="Courier New"/>
                <a:sym typeface="Courier New"/>
              </a:rPr>
              <a:t>"Consectetur"</a:t>
            </a:r>
            <a:r>
              <a:rPr lang="en-US" sz="3733">
                <a:solidFill>
                  <a:srgbClr val="000000"/>
                </a:solidFill>
                <a:highlight>
                  <a:srgbClr val="FFFFFE"/>
                </a:highlight>
                <a:latin typeface="Courier New"/>
                <a:ea typeface="Courier New"/>
                <a:cs typeface="Courier New"/>
                <a:sym typeface="Courier New"/>
              </a:rPr>
              <a:t>, </a:t>
            </a:r>
            <a:r>
              <a:rPr lang="en-US" sz="3733">
                <a:solidFill>
                  <a:srgbClr val="A31515"/>
                </a:solidFill>
                <a:highlight>
                  <a:srgbClr val="FFFFFE"/>
                </a:highlight>
                <a:latin typeface="Courier New"/>
                <a:ea typeface="Courier New"/>
                <a:cs typeface="Courier New"/>
                <a:sym typeface="Courier New"/>
              </a:rPr>
              <a:t>"Adipiscing"</a:t>
            </a:r>
            <a:r>
              <a:rPr lang="en-US" sz="3733">
                <a:solidFill>
                  <a:srgbClr val="000000"/>
                </a:solidFill>
                <a:highlight>
                  <a:srgbClr val="FFFFFE"/>
                </a:highlight>
                <a:latin typeface="Courier New"/>
                <a:ea typeface="Courier New"/>
                <a:cs typeface="Courier New"/>
                <a:sym typeface="Courier New"/>
              </a:rPr>
              <a:t>, </a:t>
            </a:r>
            <a:r>
              <a:rPr lang="en-US" sz="3733">
                <a:solidFill>
                  <a:srgbClr val="A31515"/>
                </a:solidFill>
                <a:highlight>
                  <a:srgbClr val="FFFFFE"/>
                </a:highlight>
                <a:latin typeface="Courier New"/>
                <a:ea typeface="Courier New"/>
                <a:cs typeface="Courier New"/>
                <a:sym typeface="Courier New"/>
              </a:rPr>
              <a:t>"Elit"</a:t>
            </a:r>
            <a:r>
              <a:rPr lang="en-US" sz="3733">
                <a:solidFill>
                  <a:srgbClr val="000000"/>
                </a:solidFill>
                <a:highlight>
                  <a:srgbClr val="FFFFFE"/>
                </a:highlight>
                <a:latin typeface="Courier New"/>
                <a:ea typeface="Courier New"/>
                <a:cs typeface="Courier New"/>
                <a:sym typeface="Courier New"/>
              </a:rPr>
              <a:t>, </a:t>
            </a:r>
            <a:r>
              <a:rPr lang="en-US" sz="3733">
                <a:solidFill>
                  <a:srgbClr val="A31515"/>
                </a:solidFill>
                <a:highlight>
                  <a:srgbClr val="FFFFFE"/>
                </a:highlight>
                <a:latin typeface="Courier New"/>
                <a:ea typeface="Courier New"/>
                <a:cs typeface="Courier New"/>
                <a:sym typeface="Courier New"/>
              </a:rPr>
              <a:t>"Sed"</a:t>
            </a:r>
            <a:r>
              <a:rPr lang="en-US" sz="3733">
                <a:solidFill>
                  <a:srgbClr val="000000"/>
                </a:solidFill>
                <a:highlight>
                  <a:srgbClr val="FFFFFE"/>
                </a:highlight>
                <a:latin typeface="Courier New"/>
                <a:ea typeface="Courier New"/>
                <a:cs typeface="Courier New"/>
                <a:sym typeface="Courier New"/>
              </a:rPr>
              <a:t>]</a:t>
            </a:r>
          </a:p>
          <a:p>
            <a:pPr marL="0" indent="0">
              <a:lnSpc>
                <a:spcPct val="100000"/>
              </a:lnSpc>
              <a:buNone/>
            </a:pPr>
            <a:endParaRPr lang="en-US" sz="3733" dirty="0">
              <a:solidFill>
                <a:srgbClr val="000000"/>
              </a:solidFill>
              <a:highlight>
                <a:srgbClr val="FFFFFE"/>
              </a:highlight>
              <a:latin typeface="Courier New"/>
              <a:ea typeface="Courier New"/>
              <a:cs typeface="Courier New"/>
              <a:sym typeface="Courier New"/>
            </a:endParaRPr>
          </a:p>
        </p:txBody>
      </p:sp>
      <p:sp>
        <p:nvSpPr>
          <p:cNvPr id="7" name="Google Shape;122;p18">
            <a:extLst>
              <a:ext uri="{FF2B5EF4-FFF2-40B4-BE49-F238E27FC236}">
                <a16:creationId xmlns:a16="http://schemas.microsoft.com/office/drawing/2014/main" id="{21F6B397-B222-D794-4290-95470399EE67}"/>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Control Flows</a:t>
            </a:r>
            <a:endParaRPr lang="en-US" dirty="0">
              <a:latin typeface="Helvetica Neue"/>
            </a:endParaRPr>
          </a:p>
        </p:txBody>
      </p:sp>
      <p:sp>
        <p:nvSpPr>
          <p:cNvPr id="9" name="Google Shape;122;p18">
            <a:extLst>
              <a:ext uri="{FF2B5EF4-FFF2-40B4-BE49-F238E27FC236}">
                <a16:creationId xmlns:a16="http://schemas.microsoft.com/office/drawing/2014/main" id="{0BD6ABE9-A1EB-CED7-B59F-1BDA78CD903F}"/>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Self-test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52"/>
          <p:cNvSpPr txBox="1">
            <a:spLocks noGrp="1"/>
          </p:cNvSpPr>
          <p:nvPr>
            <p:ph type="body" idx="1"/>
          </p:nvPr>
        </p:nvSpPr>
        <p:spPr>
          <a:xfrm>
            <a:off x="969323" y="7200400"/>
            <a:ext cx="16240800" cy="1145600"/>
          </a:xfrm>
          <a:prstGeom prst="rect">
            <a:avLst/>
          </a:prstGeom>
        </p:spPr>
        <p:txBody>
          <a:bodyPr spcFirstLastPara="1" wrap="square" lIns="243800" tIns="243800" rIns="243800" bIns="243800" anchor="t" anchorCtr="0">
            <a:noAutofit/>
          </a:bodyPr>
          <a:lstStyle/>
          <a:p>
            <a:pPr marL="0" indent="0">
              <a:spcAft>
                <a:spcPts val="3200"/>
              </a:spcAft>
              <a:buNone/>
            </a:pPr>
            <a:r>
              <a:rPr lang="en" sz="3733" b="1" dirty="0"/>
              <a:t>Which of the following code blocks will print out everything in the list? </a:t>
            </a:r>
            <a:endParaRPr sz="3733" b="1" dirty="0"/>
          </a:p>
        </p:txBody>
      </p:sp>
      <p:sp>
        <p:nvSpPr>
          <p:cNvPr id="384" name="Google Shape;384;p52"/>
          <p:cNvSpPr txBox="1">
            <a:spLocks noGrp="1"/>
          </p:cNvSpPr>
          <p:nvPr>
            <p:ph type="body" idx="4294967295"/>
          </p:nvPr>
        </p:nvSpPr>
        <p:spPr>
          <a:xfrm>
            <a:off x="2206523" y="5155711"/>
            <a:ext cx="16666635" cy="2044701"/>
          </a:xfrm>
          <a:prstGeom prst="rect">
            <a:avLst/>
          </a:prstGeom>
        </p:spPr>
        <p:txBody>
          <a:bodyPr spcFirstLastPara="1" wrap="square" lIns="243800" tIns="243800" rIns="243800" bIns="243800" anchor="t" anchorCtr="0">
            <a:noAutofit/>
          </a:bodyPr>
          <a:lstStyle/>
          <a:p>
            <a:pPr marL="0" indent="0">
              <a:lnSpc>
                <a:spcPct val="135714"/>
              </a:lnSpc>
              <a:buNone/>
            </a:pPr>
            <a:r>
              <a:rPr lang="en" sz="3733" dirty="0">
                <a:solidFill>
                  <a:srgbClr val="000000"/>
                </a:solidFill>
                <a:highlight>
                  <a:srgbClr val="FFFFFE"/>
                </a:highlight>
                <a:latin typeface="Courier New"/>
                <a:ea typeface="Courier New"/>
                <a:cs typeface="Courier New"/>
                <a:sym typeface="Courier New"/>
              </a:rPr>
              <a:t>big_list = [</a:t>
            </a:r>
            <a:r>
              <a:rPr lang="en" sz="3733" dirty="0">
                <a:solidFill>
                  <a:srgbClr val="A31515"/>
                </a:solidFill>
                <a:highlight>
                  <a:srgbClr val="FFFFFE"/>
                </a:highlight>
                <a:latin typeface="Courier New"/>
                <a:ea typeface="Courier New"/>
                <a:cs typeface="Courier New"/>
                <a:sym typeface="Courier New"/>
              </a:rPr>
              <a:t>"Lorem"</a:t>
            </a:r>
            <a:r>
              <a:rPr lang="en" sz="3733" dirty="0">
                <a:solidFill>
                  <a:srgbClr val="000000"/>
                </a:solidFill>
                <a:highlight>
                  <a:srgbClr val="FFFFFE"/>
                </a:highlight>
                <a:latin typeface="Courier New"/>
                <a:ea typeface="Courier New"/>
                <a:cs typeface="Courier New"/>
                <a:sym typeface="Courier New"/>
              </a:rPr>
              <a:t>, </a:t>
            </a:r>
            <a:r>
              <a:rPr lang="en" sz="3733" dirty="0">
                <a:solidFill>
                  <a:srgbClr val="A31515"/>
                </a:solidFill>
                <a:highlight>
                  <a:srgbClr val="FFFFFE"/>
                </a:highlight>
                <a:latin typeface="Courier New"/>
                <a:ea typeface="Courier New"/>
                <a:cs typeface="Courier New"/>
                <a:sym typeface="Courier New"/>
              </a:rPr>
              <a:t>"Ipsum"</a:t>
            </a:r>
            <a:r>
              <a:rPr lang="en" sz="3733" dirty="0">
                <a:solidFill>
                  <a:srgbClr val="000000"/>
                </a:solidFill>
                <a:highlight>
                  <a:srgbClr val="FFFFFE"/>
                </a:highlight>
                <a:latin typeface="Courier New"/>
                <a:ea typeface="Courier New"/>
                <a:cs typeface="Courier New"/>
                <a:sym typeface="Courier New"/>
              </a:rPr>
              <a:t>, </a:t>
            </a:r>
            <a:r>
              <a:rPr lang="en" sz="3733" dirty="0">
                <a:solidFill>
                  <a:srgbClr val="A31515"/>
                </a:solidFill>
                <a:highlight>
                  <a:srgbClr val="FFFFFE"/>
                </a:highlight>
                <a:latin typeface="Courier New"/>
                <a:ea typeface="Courier New"/>
                <a:cs typeface="Courier New"/>
                <a:sym typeface="Courier New"/>
              </a:rPr>
              <a:t>"Dolor"</a:t>
            </a:r>
            <a:r>
              <a:rPr lang="en" sz="3733" dirty="0">
                <a:solidFill>
                  <a:srgbClr val="000000"/>
                </a:solidFill>
                <a:highlight>
                  <a:srgbClr val="FFFFFE"/>
                </a:highlight>
                <a:latin typeface="Courier New"/>
                <a:ea typeface="Courier New"/>
                <a:cs typeface="Courier New"/>
                <a:sym typeface="Courier New"/>
              </a:rPr>
              <a:t>, </a:t>
            </a:r>
            <a:r>
              <a:rPr lang="en" sz="3733" dirty="0">
                <a:solidFill>
                  <a:srgbClr val="A31515"/>
                </a:solidFill>
                <a:highlight>
                  <a:srgbClr val="FFFFFE"/>
                </a:highlight>
                <a:latin typeface="Courier New"/>
                <a:ea typeface="Courier New"/>
                <a:cs typeface="Courier New"/>
                <a:sym typeface="Courier New"/>
              </a:rPr>
              <a:t>"Sit"</a:t>
            </a:r>
            <a:r>
              <a:rPr lang="en" sz="3733" dirty="0">
                <a:solidFill>
                  <a:srgbClr val="000000"/>
                </a:solidFill>
                <a:highlight>
                  <a:srgbClr val="FFFFFE"/>
                </a:highlight>
                <a:latin typeface="Courier New"/>
                <a:ea typeface="Courier New"/>
                <a:cs typeface="Courier New"/>
                <a:sym typeface="Courier New"/>
              </a:rPr>
              <a:t>, </a:t>
            </a:r>
            <a:r>
              <a:rPr lang="en" sz="3733" dirty="0">
                <a:solidFill>
                  <a:srgbClr val="A31515"/>
                </a:solidFill>
                <a:highlight>
                  <a:srgbClr val="FFFFFE"/>
                </a:highlight>
                <a:latin typeface="Courier New"/>
                <a:ea typeface="Courier New"/>
                <a:cs typeface="Courier New"/>
                <a:sym typeface="Courier New"/>
              </a:rPr>
              <a:t>"Amet"</a:t>
            </a:r>
            <a:r>
              <a:rPr lang="en" sz="3733" dirty="0">
                <a:solidFill>
                  <a:srgbClr val="000000"/>
                </a:solidFill>
                <a:highlight>
                  <a:srgbClr val="FFFFFE"/>
                </a:highlight>
                <a:latin typeface="Courier New"/>
                <a:ea typeface="Courier New"/>
                <a:cs typeface="Courier New"/>
                <a:sym typeface="Courier New"/>
              </a:rPr>
              <a:t>, </a:t>
            </a:r>
            <a:r>
              <a:rPr lang="en" sz="3733" dirty="0">
                <a:solidFill>
                  <a:srgbClr val="A31515"/>
                </a:solidFill>
                <a:highlight>
                  <a:srgbClr val="FFFFFE"/>
                </a:highlight>
                <a:latin typeface="Courier New"/>
                <a:ea typeface="Courier New"/>
                <a:cs typeface="Courier New"/>
                <a:sym typeface="Courier New"/>
              </a:rPr>
              <a:t>"Consectetur"</a:t>
            </a:r>
            <a:r>
              <a:rPr lang="en" sz="3733" dirty="0">
                <a:solidFill>
                  <a:srgbClr val="000000"/>
                </a:solidFill>
                <a:highlight>
                  <a:srgbClr val="FFFFFE"/>
                </a:highlight>
                <a:latin typeface="Courier New"/>
                <a:ea typeface="Courier New"/>
                <a:cs typeface="Courier New"/>
                <a:sym typeface="Courier New"/>
              </a:rPr>
              <a:t>, </a:t>
            </a:r>
            <a:r>
              <a:rPr lang="en" sz="3733" dirty="0">
                <a:solidFill>
                  <a:srgbClr val="A31515"/>
                </a:solidFill>
                <a:highlight>
                  <a:srgbClr val="FFFFFE"/>
                </a:highlight>
                <a:latin typeface="Courier New"/>
                <a:ea typeface="Courier New"/>
                <a:cs typeface="Courier New"/>
                <a:sym typeface="Courier New"/>
              </a:rPr>
              <a:t>"Adipiscing"</a:t>
            </a:r>
            <a:r>
              <a:rPr lang="en" sz="3733" dirty="0">
                <a:solidFill>
                  <a:srgbClr val="000000"/>
                </a:solidFill>
                <a:highlight>
                  <a:srgbClr val="FFFFFE"/>
                </a:highlight>
                <a:latin typeface="Courier New"/>
                <a:ea typeface="Courier New"/>
                <a:cs typeface="Courier New"/>
                <a:sym typeface="Courier New"/>
              </a:rPr>
              <a:t>, </a:t>
            </a:r>
            <a:r>
              <a:rPr lang="en" sz="3733" dirty="0">
                <a:solidFill>
                  <a:srgbClr val="A31515"/>
                </a:solidFill>
                <a:highlight>
                  <a:srgbClr val="FFFFFE"/>
                </a:highlight>
                <a:latin typeface="Courier New"/>
                <a:ea typeface="Courier New"/>
                <a:cs typeface="Courier New"/>
                <a:sym typeface="Courier New"/>
              </a:rPr>
              <a:t>"Elit"</a:t>
            </a:r>
            <a:r>
              <a:rPr lang="en" sz="3733" dirty="0">
                <a:solidFill>
                  <a:srgbClr val="000000"/>
                </a:solidFill>
                <a:highlight>
                  <a:srgbClr val="FFFFFE"/>
                </a:highlight>
                <a:latin typeface="Courier New"/>
                <a:ea typeface="Courier New"/>
                <a:cs typeface="Courier New"/>
                <a:sym typeface="Courier New"/>
              </a:rPr>
              <a:t>, </a:t>
            </a:r>
            <a:r>
              <a:rPr lang="en" sz="3733" dirty="0">
                <a:solidFill>
                  <a:srgbClr val="A31515"/>
                </a:solidFill>
                <a:highlight>
                  <a:srgbClr val="FFFFFE"/>
                </a:highlight>
                <a:latin typeface="Courier New"/>
                <a:ea typeface="Courier New"/>
                <a:cs typeface="Courier New"/>
                <a:sym typeface="Courier New"/>
              </a:rPr>
              <a:t>"Sed"</a:t>
            </a:r>
            <a:r>
              <a:rPr lang="en" sz="3733" dirty="0">
                <a:solidFill>
                  <a:srgbClr val="000000"/>
                </a:solidFill>
                <a:highlight>
                  <a:srgbClr val="FFFFFE"/>
                </a:highlight>
                <a:latin typeface="Courier New"/>
                <a:ea typeface="Courier New"/>
                <a:cs typeface="Courier New"/>
                <a:sym typeface="Courier New"/>
              </a:rPr>
              <a:t>]</a:t>
            </a:r>
            <a:endParaRPr sz="3733" dirty="0">
              <a:solidFill>
                <a:srgbClr val="000000"/>
              </a:solidFill>
              <a:highlight>
                <a:srgbClr val="FFFFFE"/>
              </a:highlight>
              <a:latin typeface="Courier New"/>
              <a:ea typeface="Courier New"/>
              <a:cs typeface="Courier New"/>
              <a:sym typeface="Courier New"/>
            </a:endParaRPr>
          </a:p>
          <a:p>
            <a:pPr marL="0" indent="0">
              <a:lnSpc>
                <a:spcPct val="100000"/>
              </a:lnSpc>
              <a:buNone/>
            </a:pPr>
            <a:endParaRPr sz="3733" dirty="0">
              <a:solidFill>
                <a:srgbClr val="000000"/>
              </a:solidFill>
              <a:highlight>
                <a:srgbClr val="FFFFFE"/>
              </a:highlight>
              <a:latin typeface="Courier New"/>
              <a:ea typeface="Courier New"/>
              <a:cs typeface="Courier New"/>
              <a:sym typeface="Courier New"/>
            </a:endParaRPr>
          </a:p>
        </p:txBody>
      </p:sp>
      <p:sp>
        <p:nvSpPr>
          <p:cNvPr id="2" name="Google Shape;372;p51">
            <a:extLst>
              <a:ext uri="{FF2B5EF4-FFF2-40B4-BE49-F238E27FC236}">
                <a16:creationId xmlns:a16="http://schemas.microsoft.com/office/drawing/2014/main" id="{558B1C48-A9C8-2DC5-7C57-2F06E3D78CC8}"/>
              </a:ext>
            </a:extLst>
          </p:cNvPr>
          <p:cNvSpPr txBox="1">
            <a:spLocks/>
          </p:cNvSpPr>
          <p:nvPr/>
        </p:nvSpPr>
        <p:spPr>
          <a:xfrm>
            <a:off x="774181" y="8923868"/>
            <a:ext cx="7023101" cy="3407837"/>
          </a:xfrm>
          <a:prstGeom prst="rect">
            <a:avLst/>
          </a:prstGeom>
          <a:noFill/>
          <a:ln w="38100" cap="flat" cmpd="sng">
            <a:solidFill>
              <a:srgbClr val="00B050"/>
            </a:solidFill>
            <a:prstDash val="solid"/>
            <a:round/>
            <a:headEnd type="none" w="sm" len="sm"/>
            <a:tailEnd type="none" w="sm" len="sm"/>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355602" indent="0">
              <a:lnSpc>
                <a:spcPct val="200000"/>
              </a:lnSpc>
              <a:buClr>
                <a:srgbClr val="000000"/>
              </a:buClr>
              <a:buSzPts val="1500"/>
              <a:buNone/>
            </a:pPr>
            <a:r>
              <a:rPr lang="en-US" sz="4000" dirty="0">
                <a:solidFill>
                  <a:schemeClr val="bg2"/>
                </a:solidFill>
                <a:highlight>
                  <a:srgbClr val="FFFFFE"/>
                </a:highlight>
                <a:latin typeface="Courier New"/>
                <a:ea typeface="Courier New"/>
                <a:cs typeface="Courier New"/>
                <a:sym typeface="Courier New"/>
              </a:rPr>
              <a:t>a.</a:t>
            </a:r>
          </a:p>
          <a:p>
            <a:pPr marL="0" indent="0">
              <a:lnSpc>
                <a:spcPct val="135714"/>
              </a:lnSpc>
              <a:buNone/>
            </a:pPr>
            <a:r>
              <a:rPr lang="en-US" sz="4000" dirty="0">
                <a:solidFill>
                  <a:srgbClr val="AF00DB"/>
                </a:solidFill>
                <a:highlight>
                  <a:srgbClr val="FFFFFE"/>
                </a:highlight>
                <a:latin typeface="Courier New"/>
                <a:ea typeface="Courier New"/>
                <a:cs typeface="Courier New"/>
                <a:sym typeface="Courier New"/>
              </a:rPr>
              <a:t>for</a:t>
            </a:r>
            <a:r>
              <a:rPr lang="en-US" sz="4000" dirty="0">
                <a:solidFill>
                  <a:srgbClr val="000000"/>
                </a:solidFill>
                <a:highlight>
                  <a:srgbClr val="FFFFFE"/>
                </a:highlight>
                <a:latin typeface="Courier New"/>
                <a:ea typeface="Courier New"/>
                <a:cs typeface="Courier New"/>
                <a:sym typeface="Courier New"/>
              </a:rPr>
              <a:t> word </a:t>
            </a:r>
            <a:r>
              <a:rPr lang="en-US" sz="4000" dirty="0">
                <a:solidFill>
                  <a:srgbClr val="0000FF"/>
                </a:solidFill>
                <a:highlight>
                  <a:srgbClr val="FFFFFE"/>
                </a:highlight>
                <a:latin typeface="Courier New"/>
                <a:ea typeface="Courier New"/>
                <a:cs typeface="Courier New"/>
                <a:sym typeface="Courier New"/>
              </a:rPr>
              <a:t>in</a:t>
            </a:r>
            <a:r>
              <a:rPr lang="en-US" sz="4000" dirty="0">
                <a:solidFill>
                  <a:srgbClr val="000000"/>
                </a:solidFill>
                <a:highlight>
                  <a:srgbClr val="FFFFFE"/>
                </a:highlight>
                <a:latin typeface="Courier New"/>
                <a:ea typeface="Courier New"/>
                <a:cs typeface="Courier New"/>
                <a:sym typeface="Courier New"/>
              </a:rPr>
              <a:t> </a:t>
            </a:r>
            <a:r>
              <a:rPr lang="en-US" sz="4000" dirty="0" err="1">
                <a:solidFill>
                  <a:srgbClr val="000000"/>
                </a:solidFill>
                <a:highlight>
                  <a:srgbClr val="FFFFFE"/>
                </a:highlight>
                <a:latin typeface="Courier New"/>
                <a:ea typeface="Courier New"/>
                <a:cs typeface="Courier New"/>
                <a:sym typeface="Courier New"/>
              </a:rPr>
              <a:t>big_list</a:t>
            </a:r>
            <a:r>
              <a:rPr lang="en-US" sz="4000" dirty="0">
                <a:solidFill>
                  <a:srgbClr val="000000"/>
                </a:solidFill>
                <a:highlight>
                  <a:srgbClr val="FFFFFE"/>
                </a:highlight>
                <a:latin typeface="Courier New"/>
                <a:ea typeface="Courier New"/>
                <a:cs typeface="Courier New"/>
                <a:sym typeface="Courier New"/>
              </a:rPr>
              <a:t>:</a:t>
            </a:r>
          </a:p>
          <a:p>
            <a:pPr marL="0" indent="0">
              <a:lnSpc>
                <a:spcPct val="135714"/>
              </a:lnSpc>
              <a:buNone/>
            </a:pPr>
            <a:r>
              <a:rPr lang="en-US" sz="4000" dirty="0">
                <a:solidFill>
                  <a:srgbClr val="000000"/>
                </a:solidFill>
                <a:highlight>
                  <a:srgbClr val="FFFFFE"/>
                </a:highlight>
                <a:latin typeface="Courier New"/>
                <a:ea typeface="Courier New"/>
                <a:cs typeface="Courier New"/>
                <a:sym typeface="Courier New"/>
              </a:rPr>
              <a:t> </a:t>
            </a:r>
            <a:r>
              <a:rPr lang="en-US" sz="4000" dirty="0">
                <a:solidFill>
                  <a:srgbClr val="795E26"/>
                </a:solidFill>
                <a:highlight>
                  <a:srgbClr val="FFFFFE"/>
                </a:highlight>
                <a:latin typeface="Courier New"/>
                <a:ea typeface="Courier New"/>
                <a:cs typeface="Courier New"/>
                <a:sym typeface="Courier New"/>
              </a:rPr>
              <a:t>print</a:t>
            </a:r>
            <a:r>
              <a:rPr lang="en-US" sz="4000" dirty="0">
                <a:solidFill>
                  <a:srgbClr val="000000"/>
                </a:solidFill>
                <a:highlight>
                  <a:srgbClr val="FFFFFE"/>
                </a:highlight>
                <a:latin typeface="Courier New"/>
                <a:ea typeface="Courier New"/>
                <a:cs typeface="Courier New"/>
                <a:sym typeface="Courier New"/>
              </a:rPr>
              <a:t>(word)</a:t>
            </a:r>
          </a:p>
        </p:txBody>
      </p:sp>
      <p:sp>
        <p:nvSpPr>
          <p:cNvPr id="3" name="Google Shape;373;p51">
            <a:extLst>
              <a:ext uri="{FF2B5EF4-FFF2-40B4-BE49-F238E27FC236}">
                <a16:creationId xmlns:a16="http://schemas.microsoft.com/office/drawing/2014/main" id="{F5C72B80-042D-DEE3-B0CC-3790FFA7C900}"/>
              </a:ext>
            </a:extLst>
          </p:cNvPr>
          <p:cNvSpPr txBox="1">
            <a:spLocks/>
          </p:cNvSpPr>
          <p:nvPr/>
        </p:nvSpPr>
        <p:spPr>
          <a:xfrm>
            <a:off x="8569866" y="8923868"/>
            <a:ext cx="6430435" cy="3407837"/>
          </a:xfrm>
          <a:prstGeom prst="rect">
            <a:avLst/>
          </a:prstGeom>
          <a:noFill/>
          <a:ln w="38100" cap="flat" cmpd="sng">
            <a:solidFill>
              <a:srgbClr val="00B050"/>
            </a:solidFill>
            <a:prstDash val="solid"/>
            <a:round/>
            <a:headEnd type="none" w="sm" len="sm"/>
            <a:tailEnd type="none" w="sm" len="sm"/>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200000"/>
              </a:lnSpc>
              <a:buNone/>
            </a:pPr>
            <a:r>
              <a:rPr lang="en-US" sz="4000" dirty="0">
                <a:solidFill>
                  <a:srgbClr val="000000"/>
                </a:solidFill>
                <a:highlight>
                  <a:srgbClr val="FFFFFE"/>
                </a:highlight>
                <a:latin typeface="Courier New"/>
                <a:ea typeface="Courier New"/>
                <a:cs typeface="Courier New"/>
                <a:sym typeface="Courier New"/>
              </a:rPr>
              <a:t>b. </a:t>
            </a:r>
          </a:p>
          <a:p>
            <a:pPr marL="0" indent="0">
              <a:lnSpc>
                <a:spcPct val="135714"/>
              </a:lnSpc>
              <a:buNone/>
            </a:pPr>
            <a:r>
              <a:rPr lang="en-US" sz="4000" dirty="0">
                <a:solidFill>
                  <a:srgbClr val="AF00DB"/>
                </a:solidFill>
                <a:highlight>
                  <a:srgbClr val="FFFFFE"/>
                </a:highlight>
                <a:latin typeface="Courier New"/>
                <a:ea typeface="Courier New"/>
                <a:cs typeface="Courier New"/>
                <a:sym typeface="Courier New"/>
              </a:rPr>
              <a:t>for</a:t>
            </a:r>
            <a:r>
              <a:rPr lang="en-US" sz="4000" dirty="0">
                <a:solidFill>
                  <a:srgbClr val="000000"/>
                </a:solidFill>
                <a:highlight>
                  <a:srgbClr val="FFFFFE"/>
                </a:highlight>
                <a:latin typeface="Courier New"/>
                <a:ea typeface="Courier New"/>
                <a:cs typeface="Courier New"/>
                <a:sym typeface="Courier New"/>
              </a:rPr>
              <a:t> </a:t>
            </a:r>
            <a:r>
              <a:rPr lang="en-US" sz="4000" dirty="0" err="1">
                <a:solidFill>
                  <a:srgbClr val="000000"/>
                </a:solidFill>
                <a:highlight>
                  <a:srgbClr val="FFFFFE"/>
                </a:highlight>
                <a:latin typeface="Courier New"/>
                <a:ea typeface="Courier New"/>
                <a:cs typeface="Courier New"/>
                <a:sym typeface="Courier New"/>
              </a:rPr>
              <a:t>i</a:t>
            </a:r>
            <a:r>
              <a:rPr lang="en-US" sz="4000" dirty="0">
                <a:solidFill>
                  <a:srgbClr val="000000"/>
                </a:solidFill>
                <a:highlight>
                  <a:srgbClr val="FFFFFE"/>
                </a:highlight>
                <a:latin typeface="Courier New"/>
                <a:ea typeface="Courier New"/>
                <a:cs typeface="Courier New"/>
                <a:sym typeface="Courier New"/>
              </a:rPr>
              <a:t> </a:t>
            </a:r>
            <a:r>
              <a:rPr lang="en-US" sz="4000" dirty="0">
                <a:solidFill>
                  <a:srgbClr val="0000FF"/>
                </a:solidFill>
                <a:highlight>
                  <a:srgbClr val="FFFFFE"/>
                </a:highlight>
                <a:latin typeface="Courier New"/>
                <a:ea typeface="Courier New"/>
                <a:cs typeface="Courier New"/>
                <a:sym typeface="Courier New"/>
              </a:rPr>
              <a:t>in</a:t>
            </a:r>
            <a:r>
              <a:rPr lang="en-US" sz="4000" dirty="0">
                <a:solidFill>
                  <a:srgbClr val="000000"/>
                </a:solidFill>
                <a:highlight>
                  <a:srgbClr val="FFFFFE"/>
                </a:highlight>
                <a:latin typeface="Courier New"/>
                <a:ea typeface="Courier New"/>
                <a:cs typeface="Courier New"/>
                <a:sym typeface="Courier New"/>
              </a:rPr>
              <a:t> </a:t>
            </a:r>
            <a:r>
              <a:rPr lang="en-US" sz="4000" dirty="0">
                <a:solidFill>
                  <a:srgbClr val="795E26"/>
                </a:solidFill>
                <a:highlight>
                  <a:srgbClr val="FFFFFE"/>
                </a:highlight>
                <a:latin typeface="Courier New"/>
                <a:ea typeface="Courier New"/>
                <a:cs typeface="Courier New"/>
                <a:sym typeface="Courier New"/>
              </a:rPr>
              <a:t>range</a:t>
            </a:r>
            <a:r>
              <a:rPr lang="en-US" sz="4000" dirty="0">
                <a:solidFill>
                  <a:srgbClr val="000000"/>
                </a:solidFill>
                <a:highlight>
                  <a:srgbClr val="FFFFFE"/>
                </a:highlight>
                <a:latin typeface="Courier New"/>
                <a:ea typeface="Courier New"/>
                <a:cs typeface="Courier New"/>
                <a:sym typeface="Courier New"/>
              </a:rPr>
              <a:t>(</a:t>
            </a:r>
            <a:r>
              <a:rPr lang="en-US" sz="4000" dirty="0">
                <a:solidFill>
                  <a:srgbClr val="098156"/>
                </a:solidFill>
                <a:highlight>
                  <a:srgbClr val="FFFFFE"/>
                </a:highlight>
                <a:latin typeface="Courier New"/>
                <a:ea typeface="Courier New"/>
                <a:cs typeface="Courier New"/>
                <a:sym typeface="Courier New"/>
              </a:rPr>
              <a:t>9</a:t>
            </a:r>
            <a:r>
              <a:rPr lang="en-US" sz="4000" dirty="0">
                <a:solidFill>
                  <a:srgbClr val="000000"/>
                </a:solidFill>
                <a:highlight>
                  <a:srgbClr val="FFFFFE"/>
                </a:highlight>
                <a:latin typeface="Courier New"/>
                <a:ea typeface="Courier New"/>
                <a:cs typeface="Courier New"/>
                <a:sym typeface="Courier New"/>
              </a:rPr>
              <a:t>):</a:t>
            </a:r>
          </a:p>
          <a:p>
            <a:pPr marL="0" indent="0">
              <a:lnSpc>
                <a:spcPct val="135714"/>
              </a:lnSpc>
              <a:buNone/>
            </a:pPr>
            <a:r>
              <a:rPr lang="en-US" sz="4000" dirty="0">
                <a:solidFill>
                  <a:srgbClr val="000000"/>
                </a:solidFill>
                <a:highlight>
                  <a:srgbClr val="FFFFFE"/>
                </a:highlight>
                <a:latin typeface="Courier New"/>
                <a:ea typeface="Courier New"/>
                <a:cs typeface="Courier New"/>
                <a:sym typeface="Courier New"/>
              </a:rPr>
              <a:t> </a:t>
            </a:r>
            <a:r>
              <a:rPr lang="en-US" sz="4000" dirty="0">
                <a:solidFill>
                  <a:srgbClr val="795E26"/>
                </a:solidFill>
                <a:highlight>
                  <a:srgbClr val="FFFFFE"/>
                </a:highlight>
                <a:latin typeface="Courier New"/>
                <a:ea typeface="Courier New"/>
                <a:cs typeface="Courier New"/>
                <a:sym typeface="Courier New"/>
              </a:rPr>
              <a:t>print</a:t>
            </a:r>
            <a:r>
              <a:rPr lang="en-US" sz="4000" dirty="0">
                <a:solidFill>
                  <a:srgbClr val="000000"/>
                </a:solidFill>
                <a:highlight>
                  <a:srgbClr val="FFFFFE"/>
                </a:highlight>
                <a:latin typeface="Courier New"/>
                <a:ea typeface="Courier New"/>
                <a:cs typeface="Courier New"/>
                <a:sym typeface="Courier New"/>
              </a:rPr>
              <a:t>(</a:t>
            </a:r>
            <a:r>
              <a:rPr lang="en-US" sz="4000" dirty="0" err="1">
                <a:solidFill>
                  <a:srgbClr val="000000"/>
                </a:solidFill>
                <a:highlight>
                  <a:srgbClr val="FFFFFE"/>
                </a:highlight>
                <a:latin typeface="Courier New"/>
                <a:ea typeface="Courier New"/>
                <a:cs typeface="Courier New"/>
                <a:sym typeface="Courier New"/>
              </a:rPr>
              <a:t>big_list</a:t>
            </a:r>
            <a:r>
              <a:rPr lang="en-US" sz="4000" dirty="0">
                <a:solidFill>
                  <a:srgbClr val="000000"/>
                </a:solidFill>
                <a:highlight>
                  <a:srgbClr val="FFFFFE"/>
                </a:highlight>
                <a:latin typeface="Courier New"/>
                <a:ea typeface="Courier New"/>
                <a:cs typeface="Courier New"/>
                <a:sym typeface="Courier New"/>
              </a:rPr>
              <a:t>[</a:t>
            </a:r>
            <a:r>
              <a:rPr lang="en-US" sz="4000" dirty="0" err="1">
                <a:solidFill>
                  <a:srgbClr val="000000"/>
                </a:solidFill>
                <a:highlight>
                  <a:srgbClr val="FFFFFE"/>
                </a:highlight>
                <a:latin typeface="Courier New"/>
                <a:ea typeface="Courier New"/>
                <a:cs typeface="Courier New"/>
                <a:sym typeface="Courier New"/>
              </a:rPr>
              <a:t>i</a:t>
            </a:r>
            <a:r>
              <a:rPr lang="en-US" sz="4000" dirty="0">
                <a:solidFill>
                  <a:srgbClr val="000000"/>
                </a:solidFill>
                <a:highlight>
                  <a:srgbClr val="FFFFFE"/>
                </a:highlight>
                <a:latin typeface="Courier New"/>
                <a:ea typeface="Courier New"/>
                <a:cs typeface="Courier New"/>
                <a:sym typeface="Courier New"/>
              </a:rPr>
              <a:t>])</a:t>
            </a:r>
            <a:endParaRPr lang="en-US" sz="4000" dirty="0">
              <a:solidFill>
                <a:srgbClr val="AF00DB"/>
              </a:solidFill>
              <a:highlight>
                <a:srgbClr val="FFFFFE"/>
              </a:highlight>
              <a:latin typeface="Courier New"/>
              <a:ea typeface="Courier New"/>
              <a:cs typeface="Courier New"/>
              <a:sym typeface="Courier New"/>
            </a:endParaRPr>
          </a:p>
        </p:txBody>
      </p:sp>
      <p:sp>
        <p:nvSpPr>
          <p:cNvPr id="4" name="Google Shape;375;p51">
            <a:extLst>
              <a:ext uri="{FF2B5EF4-FFF2-40B4-BE49-F238E27FC236}">
                <a16:creationId xmlns:a16="http://schemas.microsoft.com/office/drawing/2014/main" id="{206E2F3C-CF74-8514-9057-797C423BBDD9}"/>
              </a:ext>
            </a:extLst>
          </p:cNvPr>
          <p:cNvSpPr txBox="1">
            <a:spLocks/>
          </p:cNvSpPr>
          <p:nvPr/>
        </p:nvSpPr>
        <p:spPr>
          <a:xfrm>
            <a:off x="15663479" y="8923868"/>
            <a:ext cx="7840136" cy="3407837"/>
          </a:xfrm>
          <a:prstGeom prst="rect">
            <a:avLst/>
          </a:prstGeom>
          <a:noFill/>
          <a:ln w="19050" cap="flat" cmpd="sng">
            <a:solidFill>
              <a:srgbClr val="000000"/>
            </a:solidFill>
            <a:prstDash val="solid"/>
            <a:round/>
            <a:headEnd type="none" w="sm" len="sm"/>
            <a:tailEnd type="none" w="sm" len="sm"/>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nSpc>
                <a:spcPct val="200000"/>
              </a:lnSpc>
              <a:buNone/>
            </a:pPr>
            <a:r>
              <a:rPr lang="en-US" sz="4000">
                <a:solidFill>
                  <a:srgbClr val="000000"/>
                </a:solidFill>
                <a:highlight>
                  <a:srgbClr val="FFFFFE"/>
                </a:highlight>
                <a:latin typeface="Courier New"/>
                <a:ea typeface="Courier New"/>
                <a:cs typeface="Courier New"/>
                <a:sym typeface="Courier New"/>
              </a:rPr>
              <a:t>c. </a:t>
            </a:r>
          </a:p>
          <a:p>
            <a:pPr marL="0" indent="0">
              <a:lnSpc>
                <a:spcPct val="135714"/>
              </a:lnSpc>
              <a:buNone/>
            </a:pPr>
            <a:r>
              <a:rPr lang="en-US" sz="4000">
                <a:solidFill>
                  <a:srgbClr val="AF00DB"/>
                </a:solidFill>
                <a:highlight>
                  <a:srgbClr val="FFFFFE"/>
                </a:highlight>
                <a:latin typeface="Courier New"/>
                <a:ea typeface="Courier New"/>
                <a:cs typeface="Courier New"/>
                <a:sym typeface="Courier New"/>
              </a:rPr>
              <a:t>for</a:t>
            </a:r>
            <a:r>
              <a:rPr lang="en-US" sz="4000">
                <a:solidFill>
                  <a:srgbClr val="000000"/>
                </a:solidFill>
                <a:highlight>
                  <a:srgbClr val="FFFFFE"/>
                </a:highlight>
                <a:latin typeface="Courier New"/>
                <a:ea typeface="Courier New"/>
                <a:cs typeface="Courier New"/>
                <a:sym typeface="Courier New"/>
              </a:rPr>
              <a:t> word </a:t>
            </a:r>
            <a:r>
              <a:rPr lang="en-US" sz="4000">
                <a:solidFill>
                  <a:srgbClr val="0000FF"/>
                </a:solidFill>
                <a:highlight>
                  <a:srgbClr val="FFFFFE"/>
                </a:highlight>
                <a:latin typeface="Courier New"/>
                <a:ea typeface="Courier New"/>
                <a:cs typeface="Courier New"/>
                <a:sym typeface="Courier New"/>
              </a:rPr>
              <a:t>in</a:t>
            </a:r>
            <a:r>
              <a:rPr lang="en-US" sz="4000">
                <a:solidFill>
                  <a:srgbClr val="000000"/>
                </a:solidFill>
                <a:highlight>
                  <a:srgbClr val="FFFFFE"/>
                </a:highlight>
                <a:latin typeface="Courier New"/>
                <a:ea typeface="Courier New"/>
                <a:cs typeface="Courier New"/>
                <a:sym typeface="Courier New"/>
              </a:rPr>
              <a:t> big_list:</a:t>
            </a:r>
          </a:p>
          <a:p>
            <a:pPr marL="0" indent="0">
              <a:lnSpc>
                <a:spcPct val="135714"/>
              </a:lnSpc>
              <a:buNone/>
            </a:pPr>
            <a:r>
              <a:rPr lang="en-US" sz="4000">
                <a:solidFill>
                  <a:srgbClr val="000000"/>
                </a:solidFill>
                <a:highlight>
                  <a:srgbClr val="FFFFFE"/>
                </a:highlight>
                <a:latin typeface="Courier New"/>
                <a:ea typeface="Courier New"/>
                <a:cs typeface="Courier New"/>
                <a:sym typeface="Courier New"/>
              </a:rPr>
              <a:t> </a:t>
            </a:r>
            <a:r>
              <a:rPr lang="en-US" sz="4000">
                <a:solidFill>
                  <a:srgbClr val="795E26"/>
                </a:solidFill>
                <a:highlight>
                  <a:srgbClr val="FFFFFE"/>
                </a:highlight>
                <a:latin typeface="Courier New"/>
                <a:ea typeface="Courier New"/>
                <a:cs typeface="Courier New"/>
                <a:sym typeface="Courier New"/>
              </a:rPr>
              <a:t>print</a:t>
            </a:r>
            <a:r>
              <a:rPr lang="en-US" sz="4000">
                <a:solidFill>
                  <a:srgbClr val="000000"/>
                </a:solidFill>
                <a:highlight>
                  <a:srgbClr val="FFFFFE"/>
                </a:highlight>
                <a:latin typeface="Courier New"/>
                <a:ea typeface="Courier New"/>
                <a:cs typeface="Courier New"/>
                <a:sym typeface="Courier New"/>
              </a:rPr>
              <a:t>(big_list[word])</a:t>
            </a:r>
            <a:endParaRPr lang="en-US" sz="4000">
              <a:solidFill>
                <a:srgbClr val="AF00DB"/>
              </a:solidFill>
              <a:highlight>
                <a:srgbClr val="FFFFFE"/>
              </a:highlight>
              <a:latin typeface="Courier New"/>
              <a:ea typeface="Courier New"/>
              <a:cs typeface="Courier New"/>
              <a:sym typeface="Courier New"/>
            </a:endParaRPr>
          </a:p>
        </p:txBody>
      </p:sp>
      <p:sp>
        <p:nvSpPr>
          <p:cNvPr id="6" name="Google Shape;122;p18">
            <a:extLst>
              <a:ext uri="{FF2B5EF4-FFF2-40B4-BE49-F238E27FC236}">
                <a16:creationId xmlns:a16="http://schemas.microsoft.com/office/drawing/2014/main" id="{816724D9-6F35-449E-9F9C-9DFA656F495B}"/>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Control Flows</a:t>
            </a:r>
            <a:endParaRPr lang="en-US" dirty="0">
              <a:latin typeface="Helvetica Neue"/>
            </a:endParaRPr>
          </a:p>
        </p:txBody>
      </p:sp>
      <p:sp>
        <p:nvSpPr>
          <p:cNvPr id="7" name="Google Shape;122;p18">
            <a:extLst>
              <a:ext uri="{FF2B5EF4-FFF2-40B4-BE49-F238E27FC236}">
                <a16:creationId xmlns:a16="http://schemas.microsoft.com/office/drawing/2014/main" id="{2C1C1006-655D-E134-0F5C-B0E90C8353BF}"/>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Self-test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7" name="Google Shape;97;p9" descr="Picture 2"/>
          <p:cNvPicPr preferRelativeResize="0"/>
          <p:nvPr/>
        </p:nvPicPr>
        <p:blipFill rotWithShape="1">
          <a:blip r:embed="rId3">
            <a:alphaModFix/>
          </a:blip>
          <a:srcRect/>
          <a:stretch/>
        </p:blipFill>
        <p:spPr>
          <a:xfrm>
            <a:off x="4617996" y="2651470"/>
            <a:ext cx="18586115" cy="10426357"/>
          </a:xfrm>
          <a:prstGeom prst="rect">
            <a:avLst/>
          </a:prstGeom>
          <a:noFill/>
          <a:ln>
            <a:noFill/>
          </a:ln>
        </p:spPr>
      </p:pic>
      <p:sp>
        <p:nvSpPr>
          <p:cNvPr id="94" name="Google Shape;94;p9"/>
          <p:cNvSpPr txBox="1">
            <a:spLocks noGrp="1"/>
          </p:cNvSpPr>
          <p:nvPr>
            <p:ph type="title"/>
          </p:nvPr>
        </p:nvSpPr>
        <p:spPr>
          <a:xfrm>
            <a:off x="1482830" y="1061216"/>
            <a:ext cx="16870560" cy="1961461"/>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A High-Level View  </a:t>
            </a:r>
            <a:endParaRPr dirty="0"/>
          </a:p>
        </p:txBody>
      </p:sp>
      <p:sp>
        <p:nvSpPr>
          <p:cNvPr id="96" name="Google Shape;96;p9"/>
          <p:cNvSpPr txBox="1">
            <a:spLocks noGrp="1"/>
          </p:cNvSpPr>
          <p:nvPr>
            <p:ph type="sldNum" idx="12"/>
          </p:nvPr>
        </p:nvSpPr>
        <p:spPr>
          <a:xfrm>
            <a:off x="20055069" y="12800868"/>
            <a:ext cx="368125" cy="553917"/>
          </a:xfrm>
          <a:prstGeom prst="rect">
            <a:avLst/>
          </a:prstGeom>
          <a:noFill/>
          <a:ln>
            <a:noFill/>
          </a:ln>
        </p:spPr>
        <p:txBody>
          <a:bodyPr spcFirstLastPara="1" wrap="square" lIns="91400" tIns="91400" rIns="91400" bIns="91400" anchor="ctr" anchorCtr="0">
            <a:spAutoFit/>
          </a:bodyPr>
          <a:lstStyle/>
          <a:p>
            <a:pPr>
              <a:buClr>
                <a:srgbClr val="888888"/>
              </a:buClr>
              <a:buSzPts val="1200"/>
            </a:pPr>
            <a:fld id="{00000000-1234-1234-1234-123412341234}" type="slidenum">
              <a:rPr lang="en-US" sz="2400">
                <a:solidFill>
                  <a:srgbClr val="888888"/>
                </a:solidFill>
              </a:rPr>
              <a:pPr>
                <a:buClr>
                  <a:srgbClr val="888888"/>
                </a:buClr>
                <a:buSzPts val="1200"/>
              </a:pPr>
              <a:t>6</a:t>
            </a:fld>
            <a:endParaRPr/>
          </a:p>
        </p:txBody>
      </p:sp>
    </p:spTree>
    <p:extLst>
      <p:ext uri="{BB962C8B-B14F-4D97-AF65-F5344CB8AC3E}">
        <p14:creationId xmlns:p14="http://schemas.microsoft.com/office/powerpoint/2010/main" val="22566527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4"/>
          <p:cNvSpPr txBox="1">
            <a:spLocks noGrp="1"/>
          </p:cNvSpPr>
          <p:nvPr>
            <p:ph type="body" idx="1"/>
          </p:nvPr>
        </p:nvSpPr>
        <p:spPr>
          <a:xfrm>
            <a:off x="3608624" y="3843203"/>
            <a:ext cx="20503200" cy="6029600"/>
          </a:xfrm>
          <a:prstGeom prst="rect">
            <a:avLst/>
          </a:prstGeom>
        </p:spPr>
        <p:txBody>
          <a:bodyPr spcFirstLastPara="1" wrap="square" lIns="243800" tIns="243800" rIns="243800" bIns="243800" anchor="t" anchorCtr="0">
            <a:noAutofit/>
          </a:bodyPr>
          <a:lstStyle/>
          <a:p>
            <a:pPr>
              <a:lnSpc>
                <a:spcPct val="200000"/>
              </a:lnSpc>
              <a:buSzPct val="70000"/>
            </a:pPr>
            <a:r>
              <a:rPr lang="en" sz="4000" dirty="0"/>
              <a:t>How to use:  </a:t>
            </a:r>
            <a:r>
              <a:rPr lang="en" sz="4000" dirty="0">
                <a:solidFill>
                  <a:srgbClr val="AF00DB"/>
                </a:solidFill>
                <a:highlight>
                  <a:srgbClr val="FFFFFE"/>
                </a:highlight>
                <a:latin typeface="Courier New"/>
                <a:ea typeface="Courier New"/>
                <a:cs typeface="Courier New"/>
                <a:sym typeface="Courier New"/>
              </a:rPr>
              <a:t>while</a:t>
            </a:r>
            <a:r>
              <a:rPr lang="en" sz="4000" dirty="0">
                <a:latin typeface="Courier New"/>
                <a:ea typeface="Courier New"/>
                <a:cs typeface="Courier New"/>
                <a:sym typeface="Courier New"/>
              </a:rPr>
              <a:t> </a:t>
            </a:r>
            <a:r>
              <a:rPr lang="en" sz="4000" i="1" dirty="0">
                <a:latin typeface="Courier New"/>
                <a:ea typeface="Courier New"/>
                <a:cs typeface="Courier New"/>
                <a:sym typeface="Courier New"/>
              </a:rPr>
              <a:t>statement</a:t>
            </a:r>
            <a:r>
              <a:rPr lang="en" sz="4000" dirty="0">
                <a:latin typeface="Courier New"/>
                <a:ea typeface="Courier New"/>
                <a:cs typeface="Courier New"/>
                <a:sym typeface="Courier New"/>
              </a:rPr>
              <a:t>:</a:t>
            </a:r>
            <a:endParaRPr sz="4000" dirty="0">
              <a:latin typeface="Courier New"/>
              <a:ea typeface="Courier New"/>
              <a:cs typeface="Courier New"/>
              <a:sym typeface="Courier New"/>
            </a:endParaRPr>
          </a:p>
          <a:p>
            <a:pPr lvl="1" indent="-829736">
              <a:lnSpc>
                <a:spcPct val="200000"/>
              </a:lnSpc>
              <a:buSzPct val="70000"/>
            </a:pPr>
            <a:r>
              <a:rPr lang="en" sz="4000" dirty="0"/>
              <a:t>The loop repeats as </a:t>
            </a:r>
            <a:r>
              <a:rPr lang="en" sz="4000" i="1" dirty="0">
                <a:latin typeface="Courier New"/>
                <a:ea typeface="Courier New"/>
                <a:cs typeface="Courier New"/>
                <a:sym typeface="Courier New"/>
              </a:rPr>
              <a:t>statement</a:t>
            </a:r>
            <a:r>
              <a:rPr lang="en" sz="4000" dirty="0"/>
              <a:t> is true</a:t>
            </a:r>
            <a:endParaRPr sz="4000" dirty="0"/>
          </a:p>
          <a:p>
            <a:pPr lvl="1" indent="-829736">
              <a:lnSpc>
                <a:spcPct val="200000"/>
              </a:lnSpc>
              <a:buSzPct val="70000"/>
            </a:pPr>
            <a:r>
              <a:rPr lang="en" sz="4000" dirty="0"/>
              <a:t>Needs indentation</a:t>
            </a:r>
            <a:endParaRPr sz="4000" dirty="0"/>
          </a:p>
          <a:p>
            <a:pPr marL="0" indent="0">
              <a:lnSpc>
                <a:spcPct val="135714"/>
              </a:lnSpc>
              <a:buSzPct val="70000"/>
              <a:buNone/>
            </a:pPr>
            <a:endParaRPr lang="en" sz="4000" dirty="0">
              <a:solidFill>
                <a:srgbClr val="000000"/>
              </a:solidFill>
              <a:highlight>
                <a:srgbClr val="FFFFFE"/>
              </a:highlight>
              <a:latin typeface="Courier New"/>
              <a:ea typeface="Courier New"/>
              <a:cs typeface="Courier New"/>
              <a:sym typeface="Courier New"/>
            </a:endParaRPr>
          </a:p>
          <a:p>
            <a:pPr marL="0" indent="0">
              <a:lnSpc>
                <a:spcPct val="135714"/>
              </a:lnSpc>
              <a:buSzPct val="70000"/>
              <a:buNone/>
            </a:pPr>
            <a:r>
              <a:rPr lang="en" sz="4000" dirty="0">
                <a:solidFill>
                  <a:srgbClr val="000000"/>
                </a:solidFill>
                <a:highlight>
                  <a:srgbClr val="FFFFFE"/>
                </a:highlight>
                <a:latin typeface="Courier New"/>
                <a:ea typeface="Courier New"/>
                <a:cs typeface="Courier New"/>
                <a:sym typeface="Courier New"/>
              </a:rPr>
              <a:t>my_number = </a:t>
            </a:r>
            <a:r>
              <a:rPr lang="en" sz="4000" dirty="0">
                <a:solidFill>
                  <a:srgbClr val="09885A"/>
                </a:solidFill>
                <a:highlight>
                  <a:srgbClr val="FFFFFE"/>
                </a:highlight>
                <a:latin typeface="Courier New"/>
                <a:ea typeface="Courier New"/>
                <a:cs typeface="Courier New"/>
                <a:sym typeface="Courier New"/>
              </a:rPr>
              <a:t>0</a:t>
            </a:r>
            <a:endParaRPr sz="4000" dirty="0">
              <a:solidFill>
                <a:srgbClr val="09885A"/>
              </a:solidFill>
              <a:highlight>
                <a:srgbClr val="FFFFFE"/>
              </a:highlight>
              <a:latin typeface="Courier New"/>
              <a:ea typeface="Courier New"/>
              <a:cs typeface="Courier New"/>
              <a:sym typeface="Courier New"/>
            </a:endParaRPr>
          </a:p>
          <a:p>
            <a:pPr marL="0" indent="0">
              <a:lnSpc>
                <a:spcPct val="135714"/>
              </a:lnSpc>
              <a:buSzPct val="70000"/>
              <a:buNone/>
            </a:pPr>
            <a:r>
              <a:rPr lang="en" sz="4000" dirty="0">
                <a:solidFill>
                  <a:srgbClr val="AF00DB"/>
                </a:solidFill>
                <a:highlight>
                  <a:srgbClr val="FFFFFE"/>
                </a:highlight>
                <a:latin typeface="Courier New"/>
                <a:ea typeface="Courier New"/>
                <a:cs typeface="Courier New"/>
                <a:sym typeface="Courier New"/>
              </a:rPr>
              <a:t>while</a:t>
            </a:r>
            <a:r>
              <a:rPr lang="en" sz="4000" dirty="0">
                <a:solidFill>
                  <a:srgbClr val="000000"/>
                </a:solidFill>
                <a:highlight>
                  <a:srgbClr val="FFFFFE"/>
                </a:highlight>
                <a:latin typeface="Courier New"/>
                <a:ea typeface="Courier New"/>
                <a:cs typeface="Courier New"/>
                <a:sym typeface="Courier New"/>
              </a:rPr>
              <a:t> </a:t>
            </a:r>
            <a:r>
              <a:rPr lang="en" sz="4000" dirty="0" err="1">
                <a:solidFill>
                  <a:srgbClr val="000000"/>
                </a:solidFill>
                <a:highlight>
                  <a:srgbClr val="FFFFFE"/>
                </a:highlight>
                <a:latin typeface="Courier New"/>
                <a:ea typeface="Courier New"/>
                <a:cs typeface="Courier New"/>
                <a:sym typeface="Courier New"/>
              </a:rPr>
              <a:t>my_number</a:t>
            </a:r>
            <a:r>
              <a:rPr lang="en" sz="4000" dirty="0">
                <a:solidFill>
                  <a:srgbClr val="000000"/>
                </a:solidFill>
                <a:highlight>
                  <a:srgbClr val="FFFFFE"/>
                </a:highlight>
                <a:latin typeface="Courier New"/>
                <a:ea typeface="Courier New"/>
                <a:cs typeface="Courier New"/>
                <a:sym typeface="Courier New"/>
              </a:rPr>
              <a:t> &lt; </a:t>
            </a:r>
            <a:r>
              <a:rPr lang="en" sz="4000" dirty="0">
                <a:solidFill>
                  <a:srgbClr val="09885A"/>
                </a:solidFill>
                <a:highlight>
                  <a:srgbClr val="FFFFFE"/>
                </a:highlight>
                <a:latin typeface="Courier New"/>
                <a:ea typeface="Courier New"/>
                <a:cs typeface="Courier New"/>
                <a:sym typeface="Courier New"/>
              </a:rPr>
              <a:t>6</a:t>
            </a:r>
            <a:r>
              <a:rPr lang="en" sz="4000" dirty="0">
                <a:solidFill>
                  <a:srgbClr val="000000"/>
                </a:solidFill>
                <a:highlight>
                  <a:srgbClr val="FFFFFE"/>
                </a:highlight>
                <a:latin typeface="Courier New"/>
                <a:ea typeface="Courier New"/>
                <a:cs typeface="Courier New"/>
                <a:sym typeface="Courier New"/>
              </a:rPr>
              <a:t>:</a:t>
            </a:r>
            <a:endParaRPr sz="4000" dirty="0">
              <a:solidFill>
                <a:srgbClr val="000000"/>
              </a:solidFill>
              <a:highlight>
                <a:srgbClr val="FFFFFE"/>
              </a:highlight>
              <a:latin typeface="Courier New"/>
              <a:ea typeface="Courier New"/>
              <a:cs typeface="Courier New"/>
              <a:sym typeface="Courier New"/>
            </a:endParaRPr>
          </a:p>
          <a:p>
            <a:pPr marL="0" indent="0">
              <a:lnSpc>
                <a:spcPct val="135714"/>
              </a:lnSpc>
              <a:buSzPct val="70000"/>
              <a:buNone/>
            </a:pPr>
            <a:r>
              <a:rPr lang="en" sz="4000" dirty="0">
                <a:solidFill>
                  <a:srgbClr val="000000"/>
                </a:solidFill>
                <a:highlight>
                  <a:srgbClr val="FFFFFE"/>
                </a:highlight>
                <a:latin typeface="Courier New"/>
                <a:ea typeface="Courier New"/>
                <a:cs typeface="Courier New"/>
                <a:sym typeface="Courier New"/>
              </a:rPr>
              <a:t>  </a:t>
            </a:r>
            <a:r>
              <a:rPr lang="en" sz="4000" dirty="0">
                <a:solidFill>
                  <a:srgbClr val="795E26"/>
                </a:solidFill>
                <a:highlight>
                  <a:srgbClr val="FFFFFE"/>
                </a:highlight>
                <a:latin typeface="Courier New"/>
                <a:ea typeface="Courier New"/>
                <a:cs typeface="Courier New"/>
                <a:sym typeface="Courier New"/>
              </a:rPr>
              <a:t>print</a:t>
            </a:r>
            <a:r>
              <a:rPr lang="en" sz="4000" dirty="0">
                <a:solidFill>
                  <a:srgbClr val="000000"/>
                </a:solidFill>
                <a:highlight>
                  <a:srgbClr val="FFFFFE"/>
                </a:highlight>
                <a:latin typeface="Courier New"/>
                <a:ea typeface="Courier New"/>
                <a:cs typeface="Courier New"/>
                <a:sym typeface="Courier New"/>
              </a:rPr>
              <a:t>(</a:t>
            </a:r>
            <a:r>
              <a:rPr lang="en" sz="4000" dirty="0" err="1">
                <a:solidFill>
                  <a:srgbClr val="000000"/>
                </a:solidFill>
                <a:highlight>
                  <a:srgbClr val="FFFFFE"/>
                </a:highlight>
                <a:latin typeface="Courier New"/>
                <a:ea typeface="Courier New"/>
                <a:cs typeface="Courier New"/>
                <a:sym typeface="Courier New"/>
              </a:rPr>
              <a:t>my_number</a:t>
            </a:r>
            <a:r>
              <a:rPr lang="en" sz="4000" dirty="0">
                <a:solidFill>
                  <a:srgbClr val="000000"/>
                </a:solidFill>
                <a:highlight>
                  <a:srgbClr val="FFFFFE"/>
                </a:highlight>
                <a:latin typeface="Courier New"/>
                <a:ea typeface="Courier New"/>
                <a:cs typeface="Courier New"/>
                <a:sym typeface="Courier New"/>
              </a:rPr>
              <a:t>)</a:t>
            </a:r>
            <a:endParaRPr sz="4000" dirty="0">
              <a:solidFill>
                <a:srgbClr val="000000"/>
              </a:solidFill>
              <a:highlight>
                <a:srgbClr val="FFFFFE"/>
              </a:highlight>
              <a:latin typeface="Courier New"/>
              <a:ea typeface="Courier New"/>
              <a:cs typeface="Courier New"/>
              <a:sym typeface="Courier New"/>
            </a:endParaRPr>
          </a:p>
          <a:p>
            <a:pPr marL="0" indent="0">
              <a:lnSpc>
                <a:spcPct val="135714"/>
              </a:lnSpc>
              <a:buSzPct val="70000"/>
              <a:buNone/>
            </a:pPr>
            <a:r>
              <a:rPr lang="en" sz="4000" dirty="0">
                <a:solidFill>
                  <a:srgbClr val="000000"/>
                </a:solidFill>
                <a:highlight>
                  <a:srgbClr val="FFFFFE"/>
                </a:highlight>
                <a:latin typeface="Courier New"/>
                <a:ea typeface="Courier New"/>
                <a:cs typeface="Courier New"/>
                <a:sym typeface="Courier New"/>
              </a:rPr>
              <a:t>  </a:t>
            </a:r>
            <a:r>
              <a:rPr lang="en" sz="4000" dirty="0" err="1">
                <a:solidFill>
                  <a:srgbClr val="000000"/>
                </a:solidFill>
                <a:highlight>
                  <a:srgbClr val="FFFFFE"/>
                </a:highlight>
                <a:latin typeface="Courier New"/>
                <a:ea typeface="Courier New"/>
                <a:cs typeface="Courier New"/>
                <a:sym typeface="Courier New"/>
              </a:rPr>
              <a:t>my_number</a:t>
            </a:r>
            <a:r>
              <a:rPr lang="en" sz="4000" dirty="0">
                <a:solidFill>
                  <a:srgbClr val="000000"/>
                </a:solidFill>
                <a:highlight>
                  <a:srgbClr val="FFFFFE"/>
                </a:highlight>
                <a:latin typeface="Courier New"/>
                <a:ea typeface="Courier New"/>
                <a:cs typeface="Courier New"/>
                <a:sym typeface="Courier New"/>
              </a:rPr>
              <a:t> = </a:t>
            </a:r>
            <a:r>
              <a:rPr lang="en" sz="4000" dirty="0" err="1">
                <a:solidFill>
                  <a:srgbClr val="000000"/>
                </a:solidFill>
                <a:highlight>
                  <a:srgbClr val="FFFFFE"/>
                </a:highlight>
                <a:latin typeface="Courier New"/>
                <a:ea typeface="Courier New"/>
                <a:cs typeface="Courier New"/>
                <a:sym typeface="Courier New"/>
              </a:rPr>
              <a:t>my_number</a:t>
            </a:r>
            <a:r>
              <a:rPr lang="en" sz="4000" dirty="0">
                <a:solidFill>
                  <a:srgbClr val="000000"/>
                </a:solidFill>
                <a:highlight>
                  <a:srgbClr val="FFFFFE"/>
                </a:highlight>
                <a:latin typeface="Courier New"/>
                <a:ea typeface="Courier New"/>
                <a:cs typeface="Courier New"/>
                <a:sym typeface="Courier New"/>
              </a:rPr>
              <a:t> + </a:t>
            </a:r>
            <a:r>
              <a:rPr lang="en" sz="4000" dirty="0">
                <a:solidFill>
                  <a:srgbClr val="09885A"/>
                </a:solidFill>
                <a:highlight>
                  <a:srgbClr val="FFFFFE"/>
                </a:highlight>
                <a:latin typeface="Courier New"/>
                <a:ea typeface="Courier New"/>
                <a:cs typeface="Courier New"/>
                <a:sym typeface="Courier New"/>
              </a:rPr>
              <a:t>1</a:t>
            </a:r>
            <a:endParaRPr sz="4000" dirty="0">
              <a:latin typeface="Courier New"/>
              <a:ea typeface="Courier New"/>
              <a:cs typeface="Courier New"/>
              <a:sym typeface="Courier New"/>
            </a:endParaRPr>
          </a:p>
        </p:txBody>
      </p:sp>
      <p:sp>
        <p:nvSpPr>
          <p:cNvPr id="409" name="Google Shape;409;p54"/>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dirty="0">
                <a:solidFill>
                  <a:schemeClr val="accent1"/>
                </a:solidFill>
                <a:latin typeface="Lato"/>
                <a:ea typeface="Lato"/>
                <a:cs typeface="Lato"/>
                <a:sym typeface="Lato"/>
              </a:rPr>
              <a:pPr/>
              <a:t>60</a:t>
            </a:fld>
            <a:endParaRPr dirty="0">
              <a:solidFill>
                <a:schemeClr val="accent1"/>
              </a:solidFill>
              <a:latin typeface="Lato"/>
              <a:ea typeface="Lato"/>
              <a:cs typeface="Lato"/>
              <a:sym typeface="Lato"/>
            </a:endParaRPr>
          </a:p>
        </p:txBody>
      </p:sp>
      <p:sp>
        <p:nvSpPr>
          <p:cNvPr id="5" name="Google Shape;122;p18">
            <a:extLst>
              <a:ext uri="{FF2B5EF4-FFF2-40B4-BE49-F238E27FC236}">
                <a16:creationId xmlns:a16="http://schemas.microsoft.com/office/drawing/2014/main" id="{F1EBAAD3-2856-7C1F-4FCE-CE587F8AFB0C}"/>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Control Flows</a:t>
            </a:r>
            <a:endParaRPr lang="en-US" dirty="0">
              <a:latin typeface="Helvetica Neue"/>
            </a:endParaRPr>
          </a:p>
        </p:txBody>
      </p:sp>
      <p:sp>
        <p:nvSpPr>
          <p:cNvPr id="6" name="Google Shape;122;p18">
            <a:extLst>
              <a:ext uri="{FF2B5EF4-FFF2-40B4-BE49-F238E27FC236}">
                <a16:creationId xmlns:a16="http://schemas.microsoft.com/office/drawing/2014/main" id="{EAF2FAAA-5127-3B2A-BCBA-61E6004ADD2C}"/>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While</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3"/>
          <p:cNvSpPr txBox="1">
            <a:spLocks noGrp="1"/>
          </p:cNvSpPr>
          <p:nvPr>
            <p:ph type="body" idx="1"/>
          </p:nvPr>
        </p:nvSpPr>
        <p:spPr>
          <a:xfrm>
            <a:off x="5896991" y="3187667"/>
            <a:ext cx="11689763" cy="9512747"/>
          </a:xfrm>
          <a:prstGeom prst="rect">
            <a:avLst/>
          </a:prstGeom>
        </p:spPr>
        <p:txBody>
          <a:bodyPr spcFirstLastPara="1" wrap="square" lIns="243800" tIns="243800" rIns="243800" bIns="243800" anchor="t" anchorCtr="0">
            <a:noAutofit/>
          </a:bodyPr>
          <a:lstStyle/>
          <a:p>
            <a:pPr marL="0" indent="0">
              <a:lnSpc>
                <a:spcPct val="135714"/>
              </a:lnSpc>
              <a:buNone/>
            </a:pPr>
            <a:r>
              <a:rPr lang="en" sz="3733" dirty="0">
                <a:solidFill>
                  <a:srgbClr val="000000"/>
                </a:solidFill>
                <a:latin typeface="Courier New"/>
                <a:ea typeface="Courier New"/>
                <a:cs typeface="Courier New"/>
                <a:sym typeface="Courier New"/>
              </a:rPr>
              <a:t>a_list = [</a:t>
            </a:r>
            <a:r>
              <a:rPr lang="en" sz="3733" dirty="0">
                <a:solidFill>
                  <a:srgbClr val="098156"/>
                </a:solidFill>
                <a:latin typeface="Courier New"/>
                <a:ea typeface="Courier New"/>
                <a:cs typeface="Courier New"/>
                <a:sym typeface="Courier New"/>
              </a:rPr>
              <a:t>3</a:t>
            </a:r>
            <a:r>
              <a:rPr lang="en" sz="3733" dirty="0">
                <a:solidFill>
                  <a:srgbClr val="000000"/>
                </a:solidFill>
                <a:latin typeface="Courier New"/>
                <a:ea typeface="Courier New"/>
                <a:cs typeface="Courier New"/>
                <a:sym typeface="Courier New"/>
              </a:rPr>
              <a:t>, </a:t>
            </a:r>
            <a:r>
              <a:rPr lang="en" sz="3733" dirty="0">
                <a:solidFill>
                  <a:srgbClr val="098156"/>
                </a:solidFill>
                <a:latin typeface="Courier New"/>
                <a:ea typeface="Courier New"/>
                <a:cs typeface="Courier New"/>
                <a:sym typeface="Courier New"/>
              </a:rPr>
              <a:t>22</a:t>
            </a:r>
            <a:r>
              <a:rPr lang="en" sz="3733" dirty="0">
                <a:solidFill>
                  <a:srgbClr val="000000"/>
                </a:solidFill>
                <a:latin typeface="Courier New"/>
                <a:ea typeface="Courier New"/>
                <a:cs typeface="Courier New"/>
                <a:sym typeface="Courier New"/>
              </a:rPr>
              <a:t>, </a:t>
            </a:r>
            <a:r>
              <a:rPr lang="en" sz="3733" dirty="0">
                <a:solidFill>
                  <a:srgbClr val="098156"/>
                </a:solidFill>
                <a:latin typeface="Courier New"/>
                <a:ea typeface="Courier New"/>
                <a:cs typeface="Courier New"/>
                <a:sym typeface="Courier New"/>
              </a:rPr>
              <a:t>1</a:t>
            </a:r>
            <a:r>
              <a:rPr lang="en" sz="3733" dirty="0">
                <a:solidFill>
                  <a:srgbClr val="000000"/>
                </a:solidFill>
                <a:latin typeface="Courier New"/>
                <a:ea typeface="Courier New"/>
                <a:cs typeface="Courier New"/>
                <a:sym typeface="Courier New"/>
              </a:rPr>
              <a:t>, </a:t>
            </a:r>
            <a:r>
              <a:rPr lang="en" sz="3733" dirty="0">
                <a:solidFill>
                  <a:srgbClr val="098156"/>
                </a:solidFill>
                <a:latin typeface="Courier New"/>
                <a:ea typeface="Courier New"/>
                <a:cs typeface="Courier New"/>
                <a:sym typeface="Courier New"/>
              </a:rPr>
              <a:t>73</a:t>
            </a:r>
            <a:r>
              <a:rPr lang="en" sz="3733" dirty="0">
                <a:solidFill>
                  <a:srgbClr val="000000"/>
                </a:solidFill>
                <a:latin typeface="Courier New"/>
                <a:ea typeface="Courier New"/>
                <a:cs typeface="Courier New"/>
                <a:sym typeface="Courier New"/>
              </a:rPr>
              <a:t>, </a:t>
            </a:r>
            <a:r>
              <a:rPr lang="en" sz="3733" dirty="0">
                <a:solidFill>
                  <a:srgbClr val="098156"/>
                </a:solidFill>
                <a:latin typeface="Courier New"/>
                <a:ea typeface="Courier New"/>
                <a:cs typeface="Courier New"/>
                <a:sym typeface="Courier New"/>
              </a:rPr>
              <a:t>40</a:t>
            </a:r>
            <a:r>
              <a:rPr lang="en" sz="3733" dirty="0">
                <a:solidFill>
                  <a:srgbClr val="000000"/>
                </a:solidFill>
                <a:latin typeface="Courier New"/>
                <a:ea typeface="Courier New"/>
                <a:cs typeface="Courier New"/>
                <a:sym typeface="Courier New"/>
              </a:rPr>
              <a:t>, </a:t>
            </a:r>
            <a:r>
              <a:rPr lang="en" sz="3733" dirty="0">
                <a:solidFill>
                  <a:srgbClr val="098156"/>
                </a:solidFill>
                <a:latin typeface="Courier New"/>
                <a:ea typeface="Courier New"/>
                <a:cs typeface="Courier New"/>
                <a:sym typeface="Courier New"/>
              </a:rPr>
              <a:t>3</a:t>
            </a:r>
            <a:r>
              <a:rPr lang="en" sz="3733" dirty="0">
                <a:solidFill>
                  <a:srgbClr val="000000"/>
                </a:solidFill>
                <a:latin typeface="Courier New"/>
                <a:ea typeface="Courier New"/>
                <a:cs typeface="Courier New"/>
                <a:sym typeface="Courier New"/>
              </a:rPr>
              <a:t>, </a:t>
            </a:r>
            <a:r>
              <a:rPr lang="en" sz="3733" dirty="0">
                <a:solidFill>
                  <a:srgbClr val="098156"/>
                </a:solidFill>
                <a:latin typeface="Courier New"/>
                <a:ea typeface="Courier New"/>
                <a:cs typeface="Courier New"/>
                <a:sym typeface="Courier New"/>
              </a:rPr>
              <a:t>19</a:t>
            </a:r>
            <a:r>
              <a:rPr lang="en" sz="3733" dirty="0">
                <a:solidFill>
                  <a:srgbClr val="000000"/>
                </a:solidFill>
                <a:latin typeface="Courier New"/>
                <a:ea typeface="Courier New"/>
                <a:cs typeface="Courier New"/>
                <a:sym typeface="Courier New"/>
              </a:rPr>
              <a:t>]</a:t>
            </a:r>
            <a:endParaRPr sz="3733" dirty="0">
              <a:solidFill>
                <a:srgbClr val="000000"/>
              </a:solidFill>
              <a:latin typeface="Courier New"/>
              <a:ea typeface="Courier New"/>
              <a:cs typeface="Courier New"/>
              <a:sym typeface="Courier New"/>
            </a:endParaRPr>
          </a:p>
          <a:p>
            <a:pPr marL="0" indent="0">
              <a:lnSpc>
                <a:spcPct val="135714"/>
              </a:lnSpc>
              <a:buNone/>
            </a:pPr>
            <a:r>
              <a:rPr lang="en" sz="3733" dirty="0">
                <a:solidFill>
                  <a:srgbClr val="000000"/>
                </a:solidFill>
                <a:latin typeface="Courier New"/>
                <a:ea typeface="Courier New"/>
                <a:cs typeface="Courier New"/>
                <a:sym typeface="Courier New"/>
              </a:rPr>
              <a:t>sum = </a:t>
            </a:r>
            <a:r>
              <a:rPr lang="en" sz="3733" dirty="0">
                <a:solidFill>
                  <a:srgbClr val="098156"/>
                </a:solidFill>
                <a:latin typeface="Courier New"/>
                <a:ea typeface="Courier New"/>
                <a:cs typeface="Courier New"/>
                <a:sym typeface="Courier New"/>
              </a:rPr>
              <a:t>0</a:t>
            </a:r>
            <a:endParaRPr sz="3733" dirty="0">
              <a:solidFill>
                <a:srgbClr val="098156"/>
              </a:solidFill>
              <a:latin typeface="Courier New"/>
              <a:ea typeface="Courier New"/>
              <a:cs typeface="Courier New"/>
              <a:sym typeface="Courier New"/>
            </a:endParaRPr>
          </a:p>
          <a:p>
            <a:pPr marL="0" indent="0">
              <a:lnSpc>
                <a:spcPct val="135714"/>
              </a:lnSpc>
              <a:buNone/>
            </a:pPr>
            <a:endParaRPr sz="3733" dirty="0">
              <a:solidFill>
                <a:srgbClr val="000000"/>
              </a:solidFill>
              <a:latin typeface="Courier New"/>
              <a:ea typeface="Courier New"/>
              <a:cs typeface="Courier New"/>
              <a:sym typeface="Courier New"/>
            </a:endParaRPr>
          </a:p>
          <a:p>
            <a:pPr marL="0" indent="0">
              <a:lnSpc>
                <a:spcPct val="135714"/>
              </a:lnSpc>
              <a:buNone/>
            </a:pPr>
            <a:r>
              <a:rPr lang="en" sz="3733" dirty="0">
                <a:solidFill>
                  <a:srgbClr val="AF00DB"/>
                </a:solidFill>
                <a:latin typeface="Courier New"/>
                <a:ea typeface="Courier New"/>
                <a:cs typeface="Courier New"/>
                <a:sym typeface="Courier New"/>
              </a:rPr>
              <a:t>for</a:t>
            </a:r>
            <a:r>
              <a:rPr lang="en" sz="3733" dirty="0">
                <a:solidFill>
                  <a:srgbClr val="000000"/>
                </a:solidFill>
                <a:latin typeface="Courier New"/>
                <a:ea typeface="Courier New"/>
                <a:cs typeface="Courier New"/>
                <a:sym typeface="Courier New"/>
              </a:rPr>
              <a:t> i </a:t>
            </a:r>
            <a:r>
              <a:rPr lang="en" sz="3733" dirty="0">
                <a:solidFill>
                  <a:srgbClr val="0000FF"/>
                </a:solidFill>
                <a:latin typeface="Courier New"/>
                <a:ea typeface="Courier New"/>
                <a:cs typeface="Courier New"/>
                <a:sym typeface="Courier New"/>
              </a:rPr>
              <a:t>in</a:t>
            </a:r>
            <a:r>
              <a:rPr lang="en" sz="3733" dirty="0">
                <a:solidFill>
                  <a:srgbClr val="000000"/>
                </a:solidFill>
                <a:latin typeface="Courier New"/>
                <a:ea typeface="Courier New"/>
                <a:cs typeface="Courier New"/>
                <a:sym typeface="Courier New"/>
              </a:rPr>
              <a:t> </a:t>
            </a:r>
            <a:r>
              <a:rPr lang="en" sz="3733" dirty="0">
                <a:solidFill>
                  <a:srgbClr val="795E26"/>
                </a:solidFill>
                <a:latin typeface="Courier New"/>
                <a:ea typeface="Courier New"/>
                <a:cs typeface="Courier New"/>
                <a:sym typeface="Courier New"/>
              </a:rPr>
              <a:t>range</a:t>
            </a:r>
            <a:r>
              <a:rPr lang="en" sz="3733" dirty="0">
                <a:solidFill>
                  <a:srgbClr val="000000"/>
                </a:solidFill>
                <a:latin typeface="Courier New"/>
                <a:ea typeface="Courier New"/>
                <a:cs typeface="Courier New"/>
                <a:sym typeface="Courier New"/>
              </a:rPr>
              <a:t>(</a:t>
            </a:r>
            <a:r>
              <a:rPr lang="en" sz="3733" dirty="0">
                <a:solidFill>
                  <a:srgbClr val="098156"/>
                </a:solidFill>
                <a:latin typeface="Courier New"/>
                <a:ea typeface="Courier New"/>
                <a:cs typeface="Courier New"/>
                <a:sym typeface="Courier New"/>
              </a:rPr>
              <a:t>0</a:t>
            </a:r>
            <a:r>
              <a:rPr lang="en" sz="3733" dirty="0">
                <a:solidFill>
                  <a:srgbClr val="000000"/>
                </a:solidFill>
                <a:latin typeface="Courier New"/>
                <a:ea typeface="Courier New"/>
                <a:cs typeface="Courier New"/>
                <a:sym typeface="Courier New"/>
              </a:rPr>
              <a:t>, </a:t>
            </a:r>
            <a:r>
              <a:rPr lang="en" sz="3733" dirty="0">
                <a:solidFill>
                  <a:srgbClr val="098156"/>
                </a:solidFill>
                <a:latin typeface="Courier New"/>
                <a:ea typeface="Courier New"/>
                <a:cs typeface="Courier New"/>
                <a:sym typeface="Courier New"/>
              </a:rPr>
              <a:t>7</a:t>
            </a:r>
            <a:r>
              <a:rPr lang="en" sz="3733" dirty="0">
                <a:solidFill>
                  <a:srgbClr val="000000"/>
                </a:solidFill>
                <a:latin typeface="Courier New"/>
                <a:ea typeface="Courier New"/>
                <a:cs typeface="Courier New"/>
                <a:sym typeface="Courier New"/>
              </a:rPr>
              <a:t>):</a:t>
            </a:r>
            <a:endParaRPr sz="3733" dirty="0">
              <a:solidFill>
                <a:srgbClr val="000000"/>
              </a:solidFill>
              <a:latin typeface="Courier New"/>
              <a:ea typeface="Courier New"/>
              <a:cs typeface="Courier New"/>
              <a:sym typeface="Courier New"/>
            </a:endParaRPr>
          </a:p>
          <a:p>
            <a:pPr marL="0" indent="0">
              <a:lnSpc>
                <a:spcPct val="135714"/>
              </a:lnSpc>
              <a:buNone/>
            </a:pPr>
            <a:r>
              <a:rPr lang="en" sz="3733" dirty="0">
                <a:solidFill>
                  <a:srgbClr val="000000"/>
                </a:solidFill>
                <a:latin typeface="Courier New"/>
                <a:ea typeface="Courier New"/>
                <a:cs typeface="Courier New"/>
                <a:sym typeface="Courier New"/>
              </a:rPr>
              <a:t>   sum = sum + a_list[i]</a:t>
            </a:r>
            <a:endParaRPr sz="3733" dirty="0">
              <a:solidFill>
                <a:srgbClr val="000000"/>
              </a:solidFill>
              <a:latin typeface="Courier New"/>
              <a:ea typeface="Courier New"/>
              <a:cs typeface="Courier New"/>
              <a:sym typeface="Courier New"/>
            </a:endParaRPr>
          </a:p>
          <a:p>
            <a:pPr marL="0" indent="0">
              <a:lnSpc>
                <a:spcPct val="135714"/>
              </a:lnSpc>
              <a:buNone/>
            </a:pPr>
            <a:r>
              <a:rPr lang="en" sz="3733" dirty="0">
                <a:solidFill>
                  <a:srgbClr val="000000"/>
                </a:solidFill>
                <a:latin typeface="Courier New"/>
                <a:ea typeface="Courier New"/>
                <a:cs typeface="Courier New"/>
                <a:sym typeface="Courier New"/>
              </a:rPr>
              <a:t>   sum = sum / </a:t>
            </a:r>
            <a:r>
              <a:rPr lang="en" sz="3733" dirty="0">
                <a:solidFill>
                  <a:srgbClr val="098156"/>
                </a:solidFill>
                <a:latin typeface="Courier New"/>
                <a:ea typeface="Courier New"/>
                <a:cs typeface="Courier New"/>
                <a:sym typeface="Courier New"/>
              </a:rPr>
              <a:t>2.4</a:t>
            </a:r>
            <a:endParaRPr sz="3733" dirty="0">
              <a:solidFill>
                <a:srgbClr val="098156"/>
              </a:solidFill>
              <a:latin typeface="Courier New"/>
              <a:ea typeface="Courier New"/>
              <a:cs typeface="Courier New"/>
              <a:sym typeface="Courier New"/>
            </a:endParaRPr>
          </a:p>
          <a:p>
            <a:pPr marL="0" indent="0">
              <a:lnSpc>
                <a:spcPct val="135714"/>
              </a:lnSpc>
              <a:buNone/>
            </a:pPr>
            <a:r>
              <a:rPr lang="en" sz="3733" dirty="0">
                <a:solidFill>
                  <a:srgbClr val="000000"/>
                </a:solidFill>
                <a:latin typeface="Courier New"/>
                <a:ea typeface="Courier New"/>
                <a:cs typeface="Courier New"/>
                <a:sym typeface="Courier New"/>
              </a:rPr>
              <a:t>   sum = sum * </a:t>
            </a:r>
            <a:r>
              <a:rPr lang="en" sz="3733" dirty="0">
                <a:solidFill>
                  <a:srgbClr val="098156"/>
                </a:solidFill>
                <a:latin typeface="Courier New"/>
                <a:ea typeface="Courier New"/>
                <a:cs typeface="Courier New"/>
                <a:sym typeface="Courier New"/>
              </a:rPr>
              <a:t>-1</a:t>
            </a:r>
            <a:endParaRPr sz="3733" dirty="0">
              <a:solidFill>
                <a:srgbClr val="098156"/>
              </a:solidFill>
              <a:latin typeface="Courier New"/>
              <a:ea typeface="Courier New"/>
              <a:cs typeface="Courier New"/>
              <a:sym typeface="Courier New"/>
            </a:endParaRPr>
          </a:p>
          <a:p>
            <a:pPr marL="0" indent="0">
              <a:lnSpc>
                <a:spcPct val="135714"/>
              </a:lnSpc>
              <a:buNone/>
            </a:pPr>
            <a:endParaRPr sz="3733" dirty="0">
              <a:solidFill>
                <a:srgbClr val="000000"/>
              </a:solidFill>
              <a:latin typeface="Courier New"/>
              <a:ea typeface="Courier New"/>
              <a:cs typeface="Courier New"/>
              <a:sym typeface="Courier New"/>
            </a:endParaRPr>
          </a:p>
          <a:p>
            <a:pPr marL="0" indent="0">
              <a:lnSpc>
                <a:spcPct val="135714"/>
              </a:lnSpc>
              <a:buNone/>
            </a:pPr>
            <a:r>
              <a:rPr lang="en" sz="3733" dirty="0">
                <a:solidFill>
                  <a:srgbClr val="000000"/>
                </a:solidFill>
                <a:latin typeface="Courier New"/>
                <a:ea typeface="Courier New"/>
                <a:cs typeface="Courier New"/>
                <a:sym typeface="Courier New"/>
              </a:rPr>
              <a:t>   </a:t>
            </a:r>
            <a:r>
              <a:rPr lang="en" sz="3733" dirty="0">
                <a:solidFill>
                  <a:srgbClr val="795E26"/>
                </a:solidFill>
                <a:latin typeface="Courier New"/>
                <a:ea typeface="Courier New"/>
                <a:cs typeface="Courier New"/>
                <a:sym typeface="Courier New"/>
              </a:rPr>
              <a:t>print</a:t>
            </a:r>
            <a:r>
              <a:rPr lang="en" sz="3733" dirty="0">
                <a:solidFill>
                  <a:srgbClr val="000000"/>
                </a:solidFill>
                <a:latin typeface="Courier New"/>
                <a:ea typeface="Courier New"/>
                <a:cs typeface="Courier New"/>
                <a:sym typeface="Courier New"/>
              </a:rPr>
              <a:t>(a_list[i])</a:t>
            </a:r>
            <a:endParaRPr sz="3733" dirty="0">
              <a:solidFill>
                <a:srgbClr val="000000"/>
              </a:solidFill>
              <a:latin typeface="Courier New"/>
              <a:ea typeface="Courier New"/>
              <a:cs typeface="Courier New"/>
              <a:sym typeface="Courier New"/>
            </a:endParaRPr>
          </a:p>
          <a:p>
            <a:pPr marL="0" indent="0">
              <a:lnSpc>
                <a:spcPct val="135714"/>
              </a:lnSpc>
              <a:buNone/>
            </a:pPr>
            <a:endParaRPr sz="3733" dirty="0">
              <a:solidFill>
                <a:srgbClr val="000000"/>
              </a:solidFill>
              <a:latin typeface="Courier New"/>
              <a:ea typeface="Courier New"/>
              <a:cs typeface="Courier New"/>
              <a:sym typeface="Courier New"/>
            </a:endParaRPr>
          </a:p>
          <a:p>
            <a:pPr marL="0" indent="0">
              <a:lnSpc>
                <a:spcPct val="135714"/>
              </a:lnSpc>
              <a:buNone/>
            </a:pPr>
            <a:r>
              <a:rPr lang="en" sz="3733" dirty="0">
                <a:solidFill>
                  <a:srgbClr val="795E26"/>
                </a:solidFill>
                <a:latin typeface="Courier New"/>
                <a:ea typeface="Courier New"/>
                <a:cs typeface="Courier New"/>
                <a:sym typeface="Courier New"/>
              </a:rPr>
              <a:t>print</a:t>
            </a:r>
            <a:r>
              <a:rPr lang="en" sz="3733" dirty="0">
                <a:solidFill>
                  <a:srgbClr val="000000"/>
                </a:solidFill>
                <a:latin typeface="Courier New"/>
                <a:ea typeface="Courier New"/>
                <a:cs typeface="Courier New"/>
                <a:sym typeface="Courier New"/>
              </a:rPr>
              <a:t>(sum)</a:t>
            </a:r>
            <a:endParaRPr sz="3733" dirty="0">
              <a:solidFill>
                <a:srgbClr val="000000"/>
              </a:solidFill>
              <a:latin typeface="Courier New"/>
              <a:ea typeface="Courier New"/>
              <a:cs typeface="Courier New"/>
              <a:sym typeface="Courier New"/>
            </a:endParaRPr>
          </a:p>
          <a:p>
            <a:pPr marL="0" indent="0">
              <a:lnSpc>
                <a:spcPct val="135714"/>
              </a:lnSpc>
              <a:buNone/>
            </a:pPr>
            <a:endParaRPr sz="3733" dirty="0">
              <a:latin typeface="Courier New"/>
              <a:ea typeface="Courier New"/>
              <a:cs typeface="Courier New"/>
              <a:sym typeface="Courier New"/>
            </a:endParaRPr>
          </a:p>
        </p:txBody>
      </p:sp>
      <p:sp>
        <p:nvSpPr>
          <p:cNvPr id="392" name="Google Shape;392;p53"/>
          <p:cNvSpPr txBox="1">
            <a:spLocks noGrp="1"/>
          </p:cNvSpPr>
          <p:nvPr>
            <p:ph type="sldNum" idx="12"/>
          </p:nvPr>
        </p:nvSpPr>
        <p:spPr>
          <a:prstGeom prst="rect">
            <a:avLst/>
          </a:prstGeom>
        </p:spPr>
        <p:txBody>
          <a:bodyPr spcFirstLastPara="1" wrap="square" lIns="243800" tIns="243800" rIns="243800" bIns="243800" anchor="ctr" anchorCtr="0">
            <a:normAutofit/>
          </a:bodyPr>
          <a:lstStyle/>
          <a:p>
            <a:fld id="{00000000-1234-1234-1234-123412341234}" type="slidenum">
              <a:rPr lang="en">
                <a:solidFill>
                  <a:schemeClr val="accent1"/>
                </a:solidFill>
                <a:latin typeface="Lato"/>
                <a:ea typeface="Lato"/>
                <a:cs typeface="Lato"/>
                <a:sym typeface="Lato"/>
              </a:rPr>
              <a:pPr/>
              <a:t>61</a:t>
            </a:fld>
            <a:endParaRPr>
              <a:solidFill>
                <a:schemeClr val="accent1"/>
              </a:solidFill>
              <a:latin typeface="Lato"/>
              <a:ea typeface="Lato"/>
              <a:cs typeface="Lato"/>
              <a:sym typeface="Lato"/>
            </a:endParaRPr>
          </a:p>
        </p:txBody>
      </p:sp>
      <p:sp>
        <p:nvSpPr>
          <p:cNvPr id="394" name="Google Shape;394;p53"/>
          <p:cNvSpPr txBox="1">
            <a:spLocks noGrp="1"/>
          </p:cNvSpPr>
          <p:nvPr>
            <p:ph type="body" idx="4294967295"/>
          </p:nvPr>
        </p:nvSpPr>
        <p:spPr>
          <a:xfrm>
            <a:off x="13979954" y="7044468"/>
            <a:ext cx="3606803" cy="3302003"/>
          </a:xfrm>
          <a:prstGeom prst="rect">
            <a:avLst/>
          </a:prstGeom>
        </p:spPr>
        <p:txBody>
          <a:bodyPr spcFirstLastPara="1" wrap="square" lIns="243800" tIns="243800" rIns="243800" bIns="243800" anchor="ctr" anchorCtr="0">
            <a:noAutofit/>
          </a:bodyPr>
          <a:lstStyle/>
          <a:p>
            <a:pPr marL="0" indent="0" algn="ctr">
              <a:buNone/>
            </a:pPr>
            <a:r>
              <a:rPr lang="en" sz="4267" dirty="0"/>
              <a:t>Inside loop because of indentation</a:t>
            </a:r>
            <a:endParaRPr sz="4267" dirty="0"/>
          </a:p>
          <a:p>
            <a:pPr marL="0" indent="0" algn="ctr">
              <a:spcAft>
                <a:spcPts val="3200"/>
              </a:spcAft>
              <a:buNone/>
            </a:pPr>
            <a:r>
              <a:rPr lang="en" sz="4267" i="1" dirty="0"/>
              <a:t>(tab)</a:t>
            </a:r>
            <a:endParaRPr sz="4267" i="1" dirty="0"/>
          </a:p>
        </p:txBody>
      </p:sp>
      <p:sp>
        <p:nvSpPr>
          <p:cNvPr id="393" name="Google Shape;393;p53"/>
          <p:cNvSpPr/>
          <p:nvPr/>
        </p:nvSpPr>
        <p:spPr>
          <a:xfrm rot="10800000" flipH="1">
            <a:off x="12919519" y="6634023"/>
            <a:ext cx="739747" cy="3822408"/>
          </a:xfrm>
          <a:custGeom>
            <a:avLst/>
            <a:gdLst/>
            <a:ahLst/>
            <a:cxnLst/>
            <a:rect l="l" t="t" r="r" b="b"/>
            <a:pathLst>
              <a:path w="17714" h="108810" extrusionOk="0">
                <a:moveTo>
                  <a:pt x="0" y="2672"/>
                </a:moveTo>
                <a:cubicBezTo>
                  <a:pt x="1538" y="2736"/>
                  <a:pt x="7819" y="-3289"/>
                  <a:pt x="9229" y="3056"/>
                </a:cubicBezTo>
                <a:cubicBezTo>
                  <a:pt x="10639" y="9401"/>
                  <a:pt x="7050" y="33372"/>
                  <a:pt x="8460" y="40743"/>
                </a:cubicBezTo>
                <a:cubicBezTo>
                  <a:pt x="9870" y="48114"/>
                  <a:pt x="17498" y="45294"/>
                  <a:pt x="17690" y="47281"/>
                </a:cubicBezTo>
                <a:cubicBezTo>
                  <a:pt x="17882" y="49268"/>
                  <a:pt x="10447" y="43756"/>
                  <a:pt x="9614" y="52665"/>
                </a:cubicBezTo>
                <a:cubicBezTo>
                  <a:pt x="8781" y="61574"/>
                  <a:pt x="13459" y="91378"/>
                  <a:pt x="12690" y="100735"/>
                </a:cubicBezTo>
                <a:cubicBezTo>
                  <a:pt x="11921" y="110093"/>
                  <a:pt x="6281" y="107464"/>
                  <a:pt x="4999" y="108810"/>
                </a:cubicBezTo>
              </a:path>
            </a:pathLst>
          </a:custGeom>
          <a:noFill/>
          <a:ln w="38100" cap="flat" cmpd="sng">
            <a:solidFill>
              <a:schemeClr val="dk2"/>
            </a:solidFill>
            <a:prstDash val="solid"/>
            <a:round/>
            <a:headEnd type="none" w="med" len="med"/>
            <a:tailEnd type="none" w="med" len="med"/>
          </a:ln>
        </p:spPr>
      </p:sp>
      <p:cxnSp>
        <p:nvCxnSpPr>
          <p:cNvPr id="395" name="Google Shape;395;p53"/>
          <p:cNvCxnSpPr/>
          <p:nvPr/>
        </p:nvCxnSpPr>
        <p:spPr>
          <a:xfrm>
            <a:off x="6078640" y="6989096"/>
            <a:ext cx="654400" cy="0"/>
          </a:xfrm>
          <a:prstGeom prst="straightConnector1">
            <a:avLst/>
          </a:prstGeom>
          <a:noFill/>
          <a:ln w="19050" cap="flat" cmpd="sng">
            <a:solidFill>
              <a:srgbClr val="CCCCCC"/>
            </a:solidFill>
            <a:prstDash val="solid"/>
            <a:round/>
            <a:headEnd type="none" w="med" len="med"/>
            <a:tailEnd type="triangle" w="med" len="med"/>
          </a:ln>
        </p:spPr>
      </p:cxnSp>
      <p:cxnSp>
        <p:nvCxnSpPr>
          <p:cNvPr id="396" name="Google Shape;396;p53"/>
          <p:cNvCxnSpPr/>
          <p:nvPr/>
        </p:nvCxnSpPr>
        <p:spPr>
          <a:xfrm>
            <a:off x="6078640" y="7747568"/>
            <a:ext cx="654400" cy="0"/>
          </a:xfrm>
          <a:prstGeom prst="straightConnector1">
            <a:avLst/>
          </a:prstGeom>
          <a:noFill/>
          <a:ln w="19050" cap="flat" cmpd="sng">
            <a:solidFill>
              <a:srgbClr val="CCCCCC"/>
            </a:solidFill>
            <a:prstDash val="solid"/>
            <a:round/>
            <a:headEnd type="none" w="med" len="med"/>
            <a:tailEnd type="triangle" w="med" len="med"/>
          </a:ln>
        </p:spPr>
      </p:cxnSp>
      <p:cxnSp>
        <p:nvCxnSpPr>
          <p:cNvPr id="397" name="Google Shape;397;p53"/>
          <p:cNvCxnSpPr/>
          <p:nvPr/>
        </p:nvCxnSpPr>
        <p:spPr>
          <a:xfrm>
            <a:off x="6078640" y="8532760"/>
            <a:ext cx="654400" cy="0"/>
          </a:xfrm>
          <a:prstGeom prst="straightConnector1">
            <a:avLst/>
          </a:prstGeom>
          <a:noFill/>
          <a:ln w="19050" cap="flat" cmpd="sng">
            <a:solidFill>
              <a:srgbClr val="CCCCCC"/>
            </a:solidFill>
            <a:prstDash val="solid"/>
            <a:round/>
            <a:headEnd type="none" w="med" len="med"/>
            <a:tailEnd type="triangle" w="med" len="med"/>
          </a:ln>
        </p:spPr>
      </p:cxnSp>
      <p:cxnSp>
        <p:nvCxnSpPr>
          <p:cNvPr id="398" name="Google Shape;398;p53"/>
          <p:cNvCxnSpPr/>
          <p:nvPr/>
        </p:nvCxnSpPr>
        <p:spPr>
          <a:xfrm>
            <a:off x="6078640" y="10104813"/>
            <a:ext cx="654400" cy="0"/>
          </a:xfrm>
          <a:prstGeom prst="straightConnector1">
            <a:avLst/>
          </a:prstGeom>
          <a:noFill/>
          <a:ln w="19050" cap="flat" cmpd="sng">
            <a:solidFill>
              <a:srgbClr val="CCCCCC"/>
            </a:solidFill>
            <a:prstDash val="solid"/>
            <a:round/>
            <a:headEnd type="none" w="med" len="med"/>
            <a:tailEnd type="triangle" w="med" len="med"/>
          </a:ln>
        </p:spPr>
      </p:cxnSp>
      <p:cxnSp>
        <p:nvCxnSpPr>
          <p:cNvPr id="399" name="Google Shape;399;p53"/>
          <p:cNvCxnSpPr/>
          <p:nvPr/>
        </p:nvCxnSpPr>
        <p:spPr>
          <a:xfrm>
            <a:off x="6707547" y="6823496"/>
            <a:ext cx="0" cy="331200"/>
          </a:xfrm>
          <a:prstGeom prst="straightConnector1">
            <a:avLst/>
          </a:prstGeom>
          <a:noFill/>
          <a:ln w="19050" cap="flat" cmpd="sng">
            <a:solidFill>
              <a:srgbClr val="CCCCCC"/>
            </a:solidFill>
            <a:prstDash val="solid"/>
            <a:round/>
            <a:headEnd type="none" w="med" len="med"/>
            <a:tailEnd type="none" w="med" len="med"/>
          </a:ln>
        </p:spPr>
      </p:cxnSp>
      <p:cxnSp>
        <p:nvCxnSpPr>
          <p:cNvPr id="400" name="Google Shape;400;p53"/>
          <p:cNvCxnSpPr/>
          <p:nvPr/>
        </p:nvCxnSpPr>
        <p:spPr>
          <a:xfrm>
            <a:off x="6707547" y="7581968"/>
            <a:ext cx="0" cy="331200"/>
          </a:xfrm>
          <a:prstGeom prst="straightConnector1">
            <a:avLst/>
          </a:prstGeom>
          <a:noFill/>
          <a:ln w="19050" cap="flat" cmpd="sng">
            <a:solidFill>
              <a:srgbClr val="CCCCCC"/>
            </a:solidFill>
            <a:prstDash val="solid"/>
            <a:round/>
            <a:headEnd type="none" w="med" len="med"/>
            <a:tailEnd type="none" w="med" len="med"/>
          </a:ln>
        </p:spPr>
      </p:cxnSp>
      <p:cxnSp>
        <p:nvCxnSpPr>
          <p:cNvPr id="401" name="Google Shape;401;p53"/>
          <p:cNvCxnSpPr/>
          <p:nvPr/>
        </p:nvCxnSpPr>
        <p:spPr>
          <a:xfrm>
            <a:off x="6707547" y="8367160"/>
            <a:ext cx="0" cy="331200"/>
          </a:xfrm>
          <a:prstGeom prst="straightConnector1">
            <a:avLst/>
          </a:prstGeom>
          <a:noFill/>
          <a:ln w="19050" cap="flat" cmpd="sng">
            <a:solidFill>
              <a:srgbClr val="CCCCCC"/>
            </a:solidFill>
            <a:prstDash val="solid"/>
            <a:round/>
            <a:headEnd type="none" w="med" len="med"/>
            <a:tailEnd type="none" w="med" len="med"/>
          </a:ln>
        </p:spPr>
      </p:cxnSp>
      <p:cxnSp>
        <p:nvCxnSpPr>
          <p:cNvPr id="402" name="Google Shape;402;p53"/>
          <p:cNvCxnSpPr/>
          <p:nvPr/>
        </p:nvCxnSpPr>
        <p:spPr>
          <a:xfrm>
            <a:off x="6707547" y="9939203"/>
            <a:ext cx="0" cy="331200"/>
          </a:xfrm>
          <a:prstGeom prst="straightConnector1">
            <a:avLst/>
          </a:prstGeom>
          <a:noFill/>
          <a:ln w="19050" cap="flat" cmpd="sng">
            <a:solidFill>
              <a:srgbClr val="CCCCCC"/>
            </a:solidFill>
            <a:prstDash val="solid"/>
            <a:round/>
            <a:headEnd type="none" w="med" len="med"/>
            <a:tailEnd type="none" w="med" len="med"/>
          </a:ln>
        </p:spPr>
      </p:cxnSp>
      <p:sp>
        <p:nvSpPr>
          <p:cNvPr id="3" name="Google Shape;293;p41">
            <a:extLst>
              <a:ext uri="{FF2B5EF4-FFF2-40B4-BE49-F238E27FC236}">
                <a16:creationId xmlns:a16="http://schemas.microsoft.com/office/drawing/2014/main" id="{4CCF12F7-29D7-F140-670F-AF5D790627A0}"/>
              </a:ext>
            </a:extLst>
          </p:cNvPr>
          <p:cNvSpPr txBox="1">
            <a:spLocks/>
          </p:cNvSpPr>
          <p:nvPr/>
        </p:nvSpPr>
        <p:spPr>
          <a:xfrm>
            <a:off x="7841490" y="1044279"/>
            <a:ext cx="6721421" cy="2197816"/>
          </a:xfrm>
          <a:prstGeom prst="rect">
            <a:avLst/>
          </a:prstGeom>
          <a:noFill/>
          <a:ln>
            <a:noFill/>
          </a:ln>
        </p:spPr>
        <p:txBody>
          <a:bodyPr spcFirstLastPara="1" wrap="square" lIns="243800" tIns="243800" rIns="243800" bIns="243800" anchor="t" anchorCtr="0">
            <a:noAutofit/>
          </a:bodyPr>
          <a:lstStyle>
            <a:defPPr marR="0" lvl="0" algn="l" rtl="0">
              <a:lnSpc>
                <a:spcPct val="100000"/>
              </a:lnSpc>
              <a:spcBef>
                <a:spcPts val="0"/>
              </a:spcBef>
              <a:spcAft>
                <a:spcPts val="0"/>
              </a:spcAft>
            </a:defPPr>
            <a:lvl1pPr marL="457206" marR="0" lvl="0" indent="-311154"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11" marR="0" lvl="1" indent="-298454"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17" marR="0" lvl="2" indent="-298454"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23" marR="0" lvl="3" indent="-298454"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29" marR="0" lvl="4" indent="-298454"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34" marR="0" lvl="5" indent="-298454"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40" marR="0" lvl="6" indent="-298454"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46" marR="0" lvl="7" indent="-298454"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51" marR="0" lvl="8" indent="-298454"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spcAft>
                <a:spcPts val="3200"/>
              </a:spcAft>
              <a:buNone/>
            </a:pPr>
            <a:r>
              <a:rPr lang="en-US" sz="4800" b="1" dirty="0"/>
              <a:t>Don’t worry about what this code does. </a:t>
            </a:r>
          </a:p>
        </p:txBody>
      </p:sp>
      <p:sp>
        <p:nvSpPr>
          <p:cNvPr id="6" name="Google Shape;122;p18">
            <a:extLst>
              <a:ext uri="{FF2B5EF4-FFF2-40B4-BE49-F238E27FC236}">
                <a16:creationId xmlns:a16="http://schemas.microsoft.com/office/drawing/2014/main" id="{05DBCC6C-5478-E578-C78B-948E75B987E6}"/>
              </a:ext>
            </a:extLst>
          </p:cNvPr>
          <p:cNvSpPr txBox="1">
            <a:spLocks/>
          </p:cNvSpPr>
          <p:nvPr/>
        </p:nvSpPr>
        <p:spPr>
          <a:xfrm>
            <a:off x="482592" y="601465"/>
            <a:ext cx="9345721"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 dirty="0">
                <a:latin typeface="Helvetica Neue"/>
              </a:rPr>
              <a:t>Control Flows</a:t>
            </a:r>
            <a:endParaRPr lang="en-US" dirty="0">
              <a:latin typeface="Helvetica Neue"/>
            </a:endParaRPr>
          </a:p>
        </p:txBody>
      </p:sp>
      <p:sp>
        <p:nvSpPr>
          <p:cNvPr id="7" name="Google Shape;122;p18">
            <a:extLst>
              <a:ext uri="{FF2B5EF4-FFF2-40B4-BE49-F238E27FC236}">
                <a16:creationId xmlns:a16="http://schemas.microsoft.com/office/drawing/2014/main" id="{71613148-11CC-0B5B-8486-C0D5659ADCCD}"/>
              </a:ext>
            </a:extLst>
          </p:cNvPr>
          <p:cNvSpPr txBox="1">
            <a:spLocks/>
          </p:cNvSpPr>
          <p:nvPr/>
        </p:nvSpPr>
        <p:spPr>
          <a:xfrm>
            <a:off x="482592" y="2028665"/>
            <a:ext cx="12006187" cy="1427200"/>
          </a:xfrm>
          <a:prstGeom prst="rect">
            <a:avLst/>
          </a:prstGeom>
          <a:noFill/>
          <a:ln>
            <a:noFill/>
          </a:ln>
        </p:spPr>
        <p:txBody>
          <a:bodyPr spcFirstLastPara="1" wrap="square" lIns="243800" tIns="243800" rIns="243800" bIns="2438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6933" b="1" i="0" u="none" strike="noStrike" cap="none">
                <a:solidFill>
                  <a:srgbClr val="004C7F"/>
                </a:solidFill>
                <a:latin typeface="Helvetica Neue" panose="020B0604020202020204" charset="0"/>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6933" b="1" i="0" u="none" strike="noStrike" cap="none">
                <a:solidFill>
                  <a:schemeClr val="dk2"/>
                </a:solidFill>
                <a:latin typeface="Raleway"/>
                <a:ea typeface="Raleway"/>
                <a:cs typeface="Raleway"/>
                <a:sym typeface="Raleway"/>
              </a:defRPr>
            </a:lvl9pPr>
          </a:lstStyle>
          <a:p>
            <a:r>
              <a:rPr lang="en-US" dirty="0">
                <a:solidFill>
                  <a:srgbClr val="006D64"/>
                </a:solidFill>
                <a:latin typeface="Helvetica Neue"/>
              </a:rPr>
              <a:t>Indentation</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1682203" y="1756107"/>
            <a:ext cx="16870560" cy="1961461"/>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Deep Learning</a:t>
            </a:r>
            <a:endParaRPr dirty="0"/>
          </a:p>
        </p:txBody>
      </p:sp>
      <p:sp>
        <p:nvSpPr>
          <p:cNvPr id="103" name="Google Shape;103;p10"/>
          <p:cNvSpPr txBox="1">
            <a:spLocks noGrp="1"/>
          </p:cNvSpPr>
          <p:nvPr>
            <p:ph type="sldNum" idx="12"/>
          </p:nvPr>
        </p:nvSpPr>
        <p:spPr>
          <a:xfrm>
            <a:off x="20055069" y="12780352"/>
            <a:ext cx="368125" cy="594955"/>
          </a:xfrm>
          <a:prstGeom prst="rect">
            <a:avLst/>
          </a:prstGeom>
          <a:noFill/>
          <a:ln>
            <a:noFill/>
          </a:ln>
        </p:spPr>
        <p:txBody>
          <a:bodyPr spcFirstLastPara="1" wrap="square" lIns="91400" tIns="91400" rIns="91400" bIns="91400" anchor="ctr" anchorCtr="0">
            <a:spAutoFit/>
          </a:bodyPr>
          <a:lstStyle/>
          <a:p>
            <a:pPr>
              <a:buClr>
                <a:srgbClr val="888888"/>
              </a:buClr>
              <a:buSzPts val="1200"/>
            </a:pPr>
            <a:fld id="{00000000-1234-1234-1234-123412341234}" type="slidenum">
              <a:rPr lang="en-US"/>
              <a:pPr>
                <a:buClr>
                  <a:srgbClr val="888888"/>
                </a:buClr>
                <a:buSzPts val="1200"/>
              </a:pPr>
              <a:t>7</a:t>
            </a:fld>
            <a:endParaRPr/>
          </a:p>
        </p:txBody>
      </p:sp>
      <p:pic>
        <p:nvPicPr>
          <p:cNvPr id="104" name="Google Shape;104;p10" descr="Picture 2"/>
          <p:cNvPicPr preferRelativeResize="0"/>
          <p:nvPr/>
        </p:nvPicPr>
        <p:blipFill rotWithShape="1">
          <a:blip r:embed="rId3">
            <a:alphaModFix/>
          </a:blip>
          <a:srcRect/>
          <a:stretch/>
        </p:blipFill>
        <p:spPr>
          <a:xfrm>
            <a:off x="4906843" y="6045213"/>
            <a:ext cx="13144501" cy="4933952"/>
          </a:xfrm>
          <a:prstGeom prst="rect">
            <a:avLst/>
          </a:prstGeom>
          <a:noFill/>
          <a:ln>
            <a:noFill/>
          </a:ln>
        </p:spPr>
      </p:pic>
    </p:spTree>
    <p:extLst>
      <p:ext uri="{BB962C8B-B14F-4D97-AF65-F5344CB8AC3E}">
        <p14:creationId xmlns:p14="http://schemas.microsoft.com/office/powerpoint/2010/main" val="3485388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1"/>
          <p:cNvSpPr txBox="1">
            <a:spLocks noGrp="1"/>
          </p:cNvSpPr>
          <p:nvPr>
            <p:ph type="sldNum" idx="12"/>
          </p:nvPr>
        </p:nvSpPr>
        <p:spPr>
          <a:xfrm>
            <a:off x="20055069" y="12780352"/>
            <a:ext cx="368125" cy="594955"/>
          </a:xfrm>
          <a:prstGeom prst="rect">
            <a:avLst/>
          </a:prstGeom>
          <a:noFill/>
          <a:ln>
            <a:noFill/>
          </a:ln>
        </p:spPr>
        <p:txBody>
          <a:bodyPr spcFirstLastPara="1" wrap="square" lIns="91400" tIns="91400" rIns="91400" bIns="91400" anchor="ctr" anchorCtr="0">
            <a:spAutoFit/>
          </a:bodyPr>
          <a:lstStyle/>
          <a:p>
            <a:pPr>
              <a:buClr>
                <a:srgbClr val="888888"/>
              </a:buClr>
              <a:buSzPts val="1200"/>
            </a:pPr>
            <a:fld id="{00000000-1234-1234-1234-123412341234}" type="slidenum">
              <a:rPr lang="en-US"/>
              <a:pPr>
                <a:buClr>
                  <a:srgbClr val="888888"/>
                </a:buClr>
                <a:buSzPts val="1200"/>
              </a:pPr>
              <a:t>8</a:t>
            </a:fld>
            <a:endParaRPr/>
          </a:p>
        </p:txBody>
      </p:sp>
      <p:pic>
        <p:nvPicPr>
          <p:cNvPr id="112" name="Google Shape;112;p11"/>
          <p:cNvPicPr preferRelativeResize="0"/>
          <p:nvPr/>
        </p:nvPicPr>
        <p:blipFill rotWithShape="1">
          <a:blip r:embed="rId3">
            <a:alphaModFix/>
          </a:blip>
          <a:srcRect/>
          <a:stretch/>
        </p:blipFill>
        <p:spPr>
          <a:xfrm>
            <a:off x="4573587" y="1778000"/>
            <a:ext cx="15240000" cy="10160000"/>
          </a:xfrm>
          <a:prstGeom prst="rect">
            <a:avLst/>
          </a:prstGeom>
          <a:noFill/>
          <a:ln>
            <a:noFill/>
          </a:ln>
        </p:spPr>
      </p:pic>
    </p:spTree>
    <p:extLst>
      <p:ext uri="{BB962C8B-B14F-4D97-AF65-F5344CB8AC3E}">
        <p14:creationId xmlns:p14="http://schemas.microsoft.com/office/powerpoint/2010/main" val="39247304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2"/>
          <p:cNvPicPr preferRelativeResize="0"/>
          <p:nvPr/>
        </p:nvPicPr>
        <p:blipFill rotWithShape="1">
          <a:blip r:embed="rId3">
            <a:alphaModFix/>
          </a:blip>
          <a:srcRect/>
          <a:stretch/>
        </p:blipFill>
        <p:spPr>
          <a:xfrm>
            <a:off x="8117423" y="3956607"/>
            <a:ext cx="7715032" cy="7715032"/>
          </a:xfrm>
          <a:prstGeom prst="rect">
            <a:avLst/>
          </a:prstGeom>
          <a:noFill/>
          <a:ln>
            <a:noFill/>
          </a:ln>
        </p:spPr>
      </p:pic>
      <p:sp>
        <p:nvSpPr>
          <p:cNvPr id="118" name="Google Shape;118;p12"/>
          <p:cNvSpPr txBox="1">
            <a:spLocks noGrp="1"/>
          </p:cNvSpPr>
          <p:nvPr>
            <p:ph type="title"/>
          </p:nvPr>
        </p:nvSpPr>
        <p:spPr>
          <a:xfrm>
            <a:off x="1526559" y="1419209"/>
            <a:ext cx="16870563" cy="1961459"/>
          </a:xfrm>
          <a:prstGeom prst="rect">
            <a:avLst/>
          </a:prstGeom>
          <a:noFill/>
          <a:ln>
            <a:noFill/>
          </a:ln>
        </p:spPr>
        <p:txBody>
          <a:bodyPr spcFirstLastPara="1" wrap="square" lIns="91400" tIns="91400" rIns="91400" bIns="91400" anchor="ctr" anchorCtr="0">
            <a:normAutofit/>
          </a:bodyPr>
          <a:lstStyle/>
          <a:p>
            <a:pPr>
              <a:buClr>
                <a:srgbClr val="1F497D"/>
              </a:buClr>
              <a:buSzPts val="3600"/>
            </a:pPr>
            <a:r>
              <a:rPr lang="en-US" dirty="0"/>
              <a:t>Our focus</a:t>
            </a:r>
            <a:endParaRPr dirty="0"/>
          </a:p>
        </p:txBody>
      </p:sp>
      <p:sp>
        <p:nvSpPr>
          <p:cNvPr id="119" name="Google Shape;119;p12"/>
          <p:cNvSpPr/>
          <p:nvPr/>
        </p:nvSpPr>
        <p:spPr>
          <a:xfrm>
            <a:off x="7043522" y="7416800"/>
            <a:ext cx="3174125" cy="794641"/>
          </a:xfrm>
          <a:prstGeom prst="rightArrow">
            <a:avLst>
              <a:gd name="adj1" fmla="val 50000"/>
              <a:gd name="adj2" fmla="val 50000"/>
            </a:avLst>
          </a:prstGeom>
          <a:solidFill>
            <a:srgbClr val="FFFFFF"/>
          </a:solidFill>
          <a:ln w="25400" cap="flat" cmpd="sng">
            <a:solidFill>
              <a:schemeClr val="accent1"/>
            </a:solidFill>
            <a:prstDash val="solid"/>
            <a:round/>
            <a:headEnd type="none" w="sm" len="sm"/>
            <a:tailEnd type="none" w="sm" len="sm"/>
          </a:ln>
        </p:spPr>
        <p:txBody>
          <a:bodyPr spcFirstLastPara="1" wrap="square" lIns="91400" tIns="91400" rIns="91400" bIns="91400" anchor="ctr" anchorCtr="0">
            <a:spAutoFit/>
          </a:bodyPr>
          <a:lstStyle/>
          <a:p>
            <a:pPr>
              <a:buSzPts val="700"/>
            </a:pPr>
            <a:endParaRPr sz="1400">
              <a:solidFill>
                <a:srgbClr val="366092"/>
              </a:solidFill>
              <a:latin typeface="Calibri"/>
              <a:ea typeface="Calibri"/>
              <a:cs typeface="Calibri"/>
              <a:sym typeface="Calibri"/>
            </a:endParaRPr>
          </a:p>
        </p:txBody>
      </p:sp>
    </p:spTree>
    <p:extLst>
      <p:ext uri="{BB962C8B-B14F-4D97-AF65-F5344CB8AC3E}">
        <p14:creationId xmlns:p14="http://schemas.microsoft.com/office/powerpoint/2010/main" val="5958797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87368E66704D45A9E2E91EAB996EEF" ma:contentTypeVersion="3" ma:contentTypeDescription="Create a new document." ma:contentTypeScope="" ma:versionID="9966ceb3c8ddd428e878fae69234a175">
  <xsd:schema xmlns:xsd="http://www.w3.org/2001/XMLSchema" xmlns:xs="http://www.w3.org/2001/XMLSchema" xmlns:p="http://schemas.microsoft.com/office/2006/metadata/properties" xmlns:ns3="a28b36a7-342f-421c-ba17-49aac239c0d3" targetNamespace="http://schemas.microsoft.com/office/2006/metadata/properties" ma:root="true" ma:fieldsID="daba72329689ff98db5635739ba8e487" ns3:_="">
    <xsd:import namespace="a28b36a7-342f-421c-ba17-49aac239c0d3"/>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b36a7-342f-421c-ba17-49aac239c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A21F0-F0BF-41CD-A8C4-A36FCF9346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8b36a7-342f-421c-ba17-49aac239c0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D399F3-2819-45D0-8858-6717F53D313C}">
  <ds:schemaRefs>
    <ds:schemaRef ds:uri="http://schemas.microsoft.com/sharepoint/v3/contenttype/forms"/>
  </ds:schemaRefs>
</ds:datastoreItem>
</file>

<file path=customXml/itemProps3.xml><?xml version="1.0" encoding="utf-8"?>
<ds:datastoreItem xmlns:ds="http://schemas.openxmlformats.org/officeDocument/2006/customXml" ds:itemID="{D835C859-7B3D-4765-B0A5-1901AB223A94}">
  <ds:schemaRefs>
    <ds:schemaRef ds:uri="http://schemas.microsoft.com/office/2006/documentManagement/types"/>
    <ds:schemaRef ds:uri="http://purl.org/dc/dcmitype/"/>
    <ds:schemaRef ds:uri="http://purl.org/dc/terms/"/>
    <ds:schemaRef ds:uri="http://schemas.openxmlformats.org/package/2006/metadata/core-properties"/>
    <ds:schemaRef ds:uri="http://schemas.microsoft.com/office/infopath/2007/PartnerControls"/>
    <ds:schemaRef ds:uri="a28b36a7-342f-421c-ba17-49aac239c0d3"/>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780</TotalTime>
  <Words>5214</Words>
  <Application>Microsoft Macintosh PowerPoint</Application>
  <PresentationFormat>Custom</PresentationFormat>
  <Paragraphs>686</Paragraphs>
  <Slides>61</Slides>
  <Notes>60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Times New Roman</vt:lpstr>
      <vt:lpstr>Calibri</vt:lpstr>
      <vt:lpstr>Helvetica Neue</vt:lpstr>
      <vt:lpstr>Wingdings</vt:lpstr>
      <vt:lpstr>Lato</vt:lpstr>
      <vt:lpstr>Courier New</vt:lpstr>
      <vt:lpstr>-apple-system</vt:lpstr>
      <vt:lpstr>Arial</vt:lpstr>
      <vt:lpstr>Raleway</vt:lpstr>
      <vt:lpstr>Streamline</vt:lpstr>
      <vt:lpstr>PowerPoint Presentation</vt:lpstr>
      <vt:lpstr>AIBridge  </vt:lpstr>
      <vt:lpstr>AI in Food Systems</vt:lpstr>
      <vt:lpstr>WHAT IS AI/ML?</vt:lpstr>
      <vt:lpstr>What can AI do</vt:lpstr>
      <vt:lpstr>A High-Level View  </vt:lpstr>
      <vt:lpstr>Deep Learning</vt:lpstr>
      <vt:lpstr>PowerPoint Presentation</vt:lpstr>
      <vt:lpstr>Our focus</vt:lpstr>
      <vt:lpstr>Terminology alignment </vt:lpstr>
      <vt:lpstr>Class Structure</vt:lpstr>
      <vt:lpstr>Schedule</vt:lpstr>
      <vt:lpstr>Schedule</vt:lpstr>
      <vt:lpstr>Typical Practices in ML/Programming</vt:lpstr>
      <vt:lpstr>Best Practices</vt:lpstr>
      <vt:lpstr>Learning by Doing</vt:lpstr>
      <vt:lpstr>Resources</vt:lpstr>
      <vt:lpstr>INTRODUCTION TO PYTHON</vt:lpstr>
      <vt:lpstr>Python</vt:lpstr>
      <vt:lpstr>Lecture Outline</vt:lpstr>
      <vt:lpstr>PowerPoint Presentation</vt:lpstr>
      <vt:lpstr>PowerPoint Presentation</vt:lpstr>
      <vt:lpstr>Lecture Outline</vt:lpstr>
      <vt:lpstr>PowerPoint Presentation</vt:lpstr>
      <vt:lpstr>Lecture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jiami</dc:creator>
  <cp:lastModifiedBy>Xin Liu</cp:lastModifiedBy>
  <cp:revision>186</cp:revision>
  <dcterms:modified xsi:type="dcterms:W3CDTF">2023-07-24T02:13:05Z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0x010100C087368E66704D45A9E2E91EAB996EEF</vt:lpwstr>
  </property>
</Properties>
</file>